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  <p:sldMasterId id="2147483673" r:id="rId5"/>
    <p:sldMasterId id="2147483694" r:id="rId6"/>
  </p:sldMasterIdLst>
  <p:notesMasterIdLst>
    <p:notesMasterId r:id="rId39"/>
  </p:notesMasterIdLst>
  <p:handoutMasterIdLst>
    <p:handoutMasterId r:id="rId40"/>
  </p:handoutMasterIdLst>
  <p:sldIdLst>
    <p:sldId id="464" r:id="rId7"/>
    <p:sldId id="471" r:id="rId8"/>
    <p:sldId id="472" r:id="rId9"/>
    <p:sldId id="473" r:id="rId10"/>
    <p:sldId id="459" r:id="rId11"/>
    <p:sldId id="465" r:id="rId12"/>
    <p:sldId id="421" r:id="rId13"/>
    <p:sldId id="416" r:id="rId14"/>
    <p:sldId id="424" r:id="rId15"/>
    <p:sldId id="419" r:id="rId16"/>
    <p:sldId id="438" r:id="rId17"/>
    <p:sldId id="466" r:id="rId18"/>
    <p:sldId id="467" r:id="rId19"/>
    <p:sldId id="469" r:id="rId20"/>
    <p:sldId id="468" r:id="rId21"/>
    <p:sldId id="474" r:id="rId22"/>
    <p:sldId id="482" r:id="rId23"/>
    <p:sldId id="483" r:id="rId24"/>
    <p:sldId id="475" r:id="rId25"/>
    <p:sldId id="313" r:id="rId26"/>
    <p:sldId id="314" r:id="rId27"/>
    <p:sldId id="316" r:id="rId28"/>
    <p:sldId id="317" r:id="rId29"/>
    <p:sldId id="481" r:id="rId30"/>
    <p:sldId id="476" r:id="rId31"/>
    <p:sldId id="480" r:id="rId32"/>
    <p:sldId id="479" r:id="rId33"/>
    <p:sldId id="484" r:id="rId34"/>
    <p:sldId id="485" r:id="rId35"/>
    <p:sldId id="486" r:id="rId36"/>
    <p:sldId id="477" r:id="rId37"/>
    <p:sldId id="478" r:id="rId38"/>
  </p:sldIdLst>
  <p:sldSz cx="9144000" cy="6858000" type="screen4x3"/>
  <p:notesSz cx="6797675" cy="9926638"/>
  <p:defaultTextStyle>
    <a:lvl1pPr>
      <a:defRPr>
        <a:latin typeface="FlandersArtSans-Regular"/>
        <a:ea typeface="FlandersArtSans-Regular"/>
        <a:cs typeface="FlandersArtSans-Regular"/>
        <a:sym typeface="FlandersArtSans-Regular"/>
      </a:defRPr>
    </a:lvl1pPr>
    <a:lvl2pPr indent="457200">
      <a:defRPr>
        <a:latin typeface="FlandersArtSans-Regular"/>
        <a:ea typeface="FlandersArtSans-Regular"/>
        <a:cs typeface="FlandersArtSans-Regular"/>
        <a:sym typeface="FlandersArtSans-Regular"/>
      </a:defRPr>
    </a:lvl2pPr>
    <a:lvl3pPr indent="914400">
      <a:defRPr>
        <a:latin typeface="FlandersArtSans-Regular"/>
        <a:ea typeface="FlandersArtSans-Regular"/>
        <a:cs typeface="FlandersArtSans-Regular"/>
        <a:sym typeface="FlandersArtSans-Regular"/>
      </a:defRPr>
    </a:lvl3pPr>
    <a:lvl4pPr indent="1371600">
      <a:defRPr>
        <a:latin typeface="FlandersArtSans-Regular"/>
        <a:ea typeface="FlandersArtSans-Regular"/>
        <a:cs typeface="FlandersArtSans-Regular"/>
        <a:sym typeface="FlandersArtSans-Regular"/>
      </a:defRPr>
    </a:lvl4pPr>
    <a:lvl5pPr indent="1828800">
      <a:defRPr>
        <a:latin typeface="FlandersArtSans-Regular"/>
        <a:ea typeface="FlandersArtSans-Regular"/>
        <a:cs typeface="FlandersArtSans-Regular"/>
        <a:sym typeface="FlandersArtSans-Regular"/>
      </a:defRPr>
    </a:lvl5pPr>
    <a:lvl6pPr indent="2286000">
      <a:defRPr>
        <a:latin typeface="FlandersArtSans-Regular"/>
        <a:ea typeface="FlandersArtSans-Regular"/>
        <a:cs typeface="FlandersArtSans-Regular"/>
        <a:sym typeface="FlandersArtSans-Regular"/>
      </a:defRPr>
    </a:lvl6pPr>
    <a:lvl7pPr indent="2743200">
      <a:defRPr>
        <a:latin typeface="FlandersArtSans-Regular"/>
        <a:ea typeface="FlandersArtSans-Regular"/>
        <a:cs typeface="FlandersArtSans-Regular"/>
        <a:sym typeface="FlandersArtSans-Regular"/>
      </a:defRPr>
    </a:lvl7pPr>
    <a:lvl8pPr indent="3200400">
      <a:defRPr>
        <a:latin typeface="FlandersArtSans-Regular"/>
        <a:ea typeface="FlandersArtSans-Regular"/>
        <a:cs typeface="FlandersArtSans-Regular"/>
        <a:sym typeface="FlandersArtSans-Regular"/>
      </a:defRPr>
    </a:lvl8pPr>
    <a:lvl9pPr indent="3657600">
      <a:defRPr>
        <a:latin typeface="FlandersArtSans-Regular"/>
        <a:ea typeface="FlandersArtSans-Regular"/>
        <a:cs typeface="FlandersArtSans-Regular"/>
        <a:sym typeface="FlandersArtSans-Regular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929A"/>
    <a:srgbClr val="F8EFE6"/>
    <a:srgbClr val="025469"/>
    <a:srgbClr val="F2EADD"/>
    <a:srgbClr val="A1A78D"/>
    <a:srgbClr val="1AA8D0"/>
    <a:srgbClr val="137DA7"/>
    <a:srgbClr val="383838"/>
    <a:srgbClr val="EFEFEF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82B66F-D905-4522-A1BF-FF9AA72ED491}" v="14" dt="2019-09-13T07:13:29.247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FlandersArtSans-Regular"/>
          <a:ea typeface="FlandersArtSans-Regular"/>
          <a:cs typeface="FlandersArtSans-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FlandersArtSans-Regular"/>
          <a:ea typeface="FlandersArtSans-Regular"/>
          <a:cs typeface="FlandersArtSans-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389" autoAdjust="0"/>
  </p:normalViewPr>
  <p:slideViewPr>
    <p:cSldViewPr>
      <p:cViewPr varScale="1">
        <p:scale>
          <a:sx n="101" d="100"/>
          <a:sy n="101" d="100"/>
        </p:scale>
        <p:origin x="191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542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handoutMaster" Target="handoutMasters/handoutMaster1.xml"/><Relationship Id="rId45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9F5FA4-ECDB-48FD-92CE-0C184130B879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87786103-D4F9-4883-9ABE-BFC900E49440}">
      <dgm:prSet/>
      <dgm:spPr>
        <a:solidFill>
          <a:schemeClr val="bg1"/>
        </a:solidFill>
        <a:ln w="57150">
          <a:solidFill>
            <a:srgbClr val="137DA7"/>
          </a:solidFill>
        </a:ln>
      </dgm:spPr>
      <dgm:t>
        <a:bodyPr/>
        <a:lstStyle/>
        <a:p>
          <a:r>
            <a:rPr lang="nl-NL" dirty="0">
              <a:solidFill>
                <a:schemeClr val="tx1"/>
              </a:solidFill>
            </a:rPr>
            <a:t>applications look at </a:t>
          </a:r>
          <a:r>
            <a:rPr lang="nl-NL" dirty="0" err="1">
              <a:solidFill>
                <a:schemeClr val="tx1"/>
              </a:solidFill>
            </a:rPr>
            <a:t>the</a:t>
          </a:r>
          <a:r>
            <a:rPr lang="nl-NL" dirty="0">
              <a:solidFill>
                <a:schemeClr val="tx1"/>
              </a:solidFill>
            </a:rPr>
            <a:t> ‘real </a:t>
          </a:r>
          <a:r>
            <a:rPr lang="nl-NL" dirty="0" err="1">
              <a:solidFill>
                <a:schemeClr val="tx1"/>
              </a:solidFill>
            </a:rPr>
            <a:t>world</a:t>
          </a:r>
          <a:r>
            <a:rPr lang="nl-NL" dirty="0">
              <a:solidFill>
                <a:schemeClr val="tx1"/>
              </a:solidFill>
            </a:rPr>
            <a:t>’ </a:t>
          </a:r>
          <a:r>
            <a:rPr lang="nl-NL" dirty="0" err="1">
              <a:solidFill>
                <a:schemeClr val="tx1"/>
              </a:solidFill>
            </a:rPr>
            <a:t>from</a:t>
          </a:r>
          <a:r>
            <a:rPr lang="nl-NL" dirty="0">
              <a:solidFill>
                <a:schemeClr val="tx1"/>
              </a:solidFill>
            </a:rPr>
            <a:t> different </a:t>
          </a:r>
          <a:r>
            <a:rPr lang="nl-NL" dirty="0" err="1">
              <a:solidFill>
                <a:schemeClr val="tx1"/>
              </a:solidFill>
            </a:rPr>
            <a:t>perspectives</a:t>
          </a:r>
          <a:endParaRPr lang="nl-BE" dirty="0">
            <a:solidFill>
              <a:schemeClr val="tx1"/>
            </a:solidFill>
          </a:endParaRPr>
        </a:p>
      </dgm:t>
    </dgm:pt>
    <dgm:pt modelId="{F9B0F78B-4554-4801-A040-9BF29064DD76}" type="parTrans" cxnId="{F0CF972E-7D42-40BE-9E79-1F4B9FC67B3E}">
      <dgm:prSet/>
      <dgm:spPr/>
      <dgm:t>
        <a:bodyPr/>
        <a:lstStyle/>
        <a:p>
          <a:endParaRPr lang="nl-BE"/>
        </a:p>
      </dgm:t>
    </dgm:pt>
    <dgm:pt modelId="{010EA39B-C4FA-4336-B35B-D6399150165F}" type="sibTrans" cxnId="{F0CF972E-7D42-40BE-9E79-1F4B9FC67B3E}">
      <dgm:prSet/>
      <dgm:spPr/>
      <dgm:t>
        <a:bodyPr/>
        <a:lstStyle/>
        <a:p>
          <a:endParaRPr lang="nl-BE"/>
        </a:p>
      </dgm:t>
    </dgm:pt>
    <dgm:pt modelId="{D4D89ACB-B755-4B4E-9AD4-698C48B3FAD2}">
      <dgm:prSet custT="1"/>
      <dgm:spPr>
        <a:solidFill>
          <a:srgbClr val="FFFFFF"/>
        </a:solidFill>
        <a:ln w="57150" cap="flat" cmpd="sng" algn="ctr">
          <a:solidFill>
            <a:srgbClr val="137DA7"/>
          </a:solidFill>
          <a:prstDash val="solid"/>
        </a:ln>
        <a:effectLst/>
      </dgm:spPr>
      <dgm:t>
        <a:bodyPr spcFirstLastPara="0" vert="horz" wrap="square" lIns="120904" tIns="120904" rIns="120904" bIns="120904" numCol="1" spcCol="1270" anchor="ctr" anchorCtr="0"/>
        <a:lstStyle/>
        <a:p>
          <a:r>
            <a:rPr lang="nl-NL" sz="1700" kern="1200" dirty="0">
              <a:solidFill>
                <a:srgbClr val="000000"/>
              </a:solidFill>
              <a:latin typeface="Helvetica"/>
              <a:ea typeface="Helvetica"/>
              <a:cs typeface="Helvetica"/>
            </a:rPr>
            <a:t>information</a:t>
          </a:r>
          <a:r>
            <a:rPr lang="nl-NL" sz="1700" kern="1200" dirty="0">
              <a:solidFill>
                <a:schemeClr val="tx1"/>
              </a:solidFill>
            </a:rPr>
            <a:t> is </a:t>
          </a:r>
          <a:r>
            <a:rPr lang="nl-NL" sz="1700" kern="1200" dirty="0" err="1">
              <a:solidFill>
                <a:schemeClr val="tx1"/>
              </a:solidFill>
            </a:rPr>
            <a:t>structured</a:t>
          </a:r>
          <a:r>
            <a:rPr lang="nl-NL" sz="1700" kern="1200" dirty="0">
              <a:solidFill>
                <a:schemeClr val="tx1"/>
              </a:solidFill>
            </a:rPr>
            <a:t>/</a:t>
          </a:r>
          <a:r>
            <a:rPr lang="nl-NL" sz="1700" kern="1200" dirty="0" err="1">
              <a:solidFill>
                <a:schemeClr val="tx1"/>
              </a:solidFill>
            </a:rPr>
            <a:t>modelled</a:t>
          </a:r>
          <a:r>
            <a:rPr lang="nl-NL" sz="1700" kern="1200" dirty="0">
              <a:solidFill>
                <a:schemeClr val="tx1"/>
              </a:solidFill>
            </a:rPr>
            <a:t> </a:t>
          </a:r>
          <a:r>
            <a:rPr lang="nl-NL" sz="1700" kern="1200" dirty="0" err="1">
              <a:solidFill>
                <a:schemeClr val="tx1"/>
              </a:solidFill>
            </a:rPr>
            <a:t>from</a:t>
          </a:r>
          <a:r>
            <a:rPr lang="nl-NL" sz="1700" kern="1200" dirty="0">
              <a:solidFill>
                <a:schemeClr val="tx1"/>
              </a:solidFill>
            </a:rPr>
            <a:t> </a:t>
          </a:r>
          <a:r>
            <a:rPr lang="nl-NL" sz="1700" kern="1200" dirty="0" err="1">
              <a:solidFill>
                <a:schemeClr val="tx1"/>
              </a:solidFill>
            </a:rPr>
            <a:t>one</a:t>
          </a:r>
          <a:r>
            <a:rPr lang="nl-NL" sz="1700" kern="1200" dirty="0">
              <a:solidFill>
                <a:schemeClr val="tx1"/>
              </a:solidFill>
            </a:rPr>
            <a:t> </a:t>
          </a:r>
          <a:r>
            <a:rPr lang="nl-NL" sz="1700" kern="1200" dirty="0" err="1">
              <a:solidFill>
                <a:schemeClr val="tx1"/>
              </a:solidFill>
            </a:rPr>
            <a:t>perspective</a:t>
          </a:r>
          <a:endParaRPr lang="nl-BE" sz="1700" kern="1200" dirty="0">
            <a:solidFill>
              <a:schemeClr val="tx1"/>
            </a:solidFill>
          </a:endParaRPr>
        </a:p>
      </dgm:t>
    </dgm:pt>
    <dgm:pt modelId="{7C04AD96-23BA-483B-83B2-1DBC3B4628A5}" type="parTrans" cxnId="{A6150350-D317-4312-81EF-6BEED6DB5AB3}">
      <dgm:prSet/>
      <dgm:spPr/>
      <dgm:t>
        <a:bodyPr/>
        <a:lstStyle/>
        <a:p>
          <a:endParaRPr lang="nl-BE"/>
        </a:p>
      </dgm:t>
    </dgm:pt>
    <dgm:pt modelId="{54B4C0A8-678B-4B14-850C-CA1A15AC363F}" type="sibTrans" cxnId="{A6150350-D317-4312-81EF-6BEED6DB5AB3}">
      <dgm:prSet/>
      <dgm:spPr/>
      <dgm:t>
        <a:bodyPr/>
        <a:lstStyle/>
        <a:p>
          <a:endParaRPr lang="nl-BE"/>
        </a:p>
      </dgm:t>
    </dgm:pt>
    <dgm:pt modelId="{7F55C5C3-4076-46F6-BBED-4AA8D9A59C15}">
      <dgm:prSet/>
      <dgm:spPr>
        <a:solidFill>
          <a:schemeClr val="bg1"/>
        </a:solidFill>
        <a:ln w="57150">
          <a:solidFill>
            <a:srgbClr val="137DA7"/>
          </a:solidFill>
        </a:ln>
      </dgm:spPr>
      <dgm:t>
        <a:bodyPr/>
        <a:lstStyle/>
        <a:p>
          <a:r>
            <a:rPr lang="nl-NL" dirty="0">
              <a:solidFill>
                <a:schemeClr val="tx1"/>
              </a:solidFill>
            </a:rPr>
            <a:t>authoritative sources </a:t>
          </a:r>
          <a:r>
            <a:rPr lang="nl-NL" dirty="0" err="1">
              <a:solidFill>
                <a:schemeClr val="tx1"/>
              </a:solidFill>
            </a:rPr>
            <a:t>exist</a:t>
          </a:r>
          <a:r>
            <a:rPr lang="nl-NL" dirty="0">
              <a:solidFill>
                <a:schemeClr val="tx1"/>
              </a:solidFill>
            </a:rPr>
            <a:t> as independent silo’s </a:t>
          </a:r>
          <a:endParaRPr lang="nl-BE" dirty="0">
            <a:solidFill>
              <a:schemeClr val="tx1"/>
            </a:solidFill>
          </a:endParaRPr>
        </a:p>
      </dgm:t>
    </dgm:pt>
    <dgm:pt modelId="{75EFFB0F-F981-492B-A045-E3B6D9B34CCE}" type="parTrans" cxnId="{16840939-172F-4049-9245-ABFF836C0C60}">
      <dgm:prSet/>
      <dgm:spPr/>
      <dgm:t>
        <a:bodyPr/>
        <a:lstStyle/>
        <a:p>
          <a:endParaRPr lang="nl-BE"/>
        </a:p>
      </dgm:t>
    </dgm:pt>
    <dgm:pt modelId="{E7D2F756-A2C0-4E78-BA3F-8F98C6E4E4C5}" type="sibTrans" cxnId="{16840939-172F-4049-9245-ABFF836C0C60}">
      <dgm:prSet/>
      <dgm:spPr/>
      <dgm:t>
        <a:bodyPr/>
        <a:lstStyle/>
        <a:p>
          <a:endParaRPr lang="nl-BE"/>
        </a:p>
      </dgm:t>
    </dgm:pt>
    <dgm:pt modelId="{7D7311DD-7D05-46D5-B2B8-5A060B1A4B01}">
      <dgm:prSet custT="1"/>
      <dgm:spPr>
        <a:solidFill>
          <a:schemeClr val="bg1"/>
        </a:solidFill>
        <a:ln w="57150">
          <a:solidFill>
            <a:srgbClr val="137DA7"/>
          </a:solidFill>
        </a:ln>
      </dgm:spPr>
      <dgm:t>
        <a:bodyPr/>
        <a:lstStyle/>
        <a:p>
          <a:r>
            <a:rPr lang="nl-NL" sz="1700" kern="1200" dirty="0">
              <a:solidFill>
                <a:schemeClr val="tx1"/>
              </a:solidFill>
            </a:rPr>
            <a:t>impact on </a:t>
          </a:r>
          <a:r>
            <a:rPr lang="nl-NL" sz="1700" kern="1200" dirty="0" err="1">
              <a:solidFill>
                <a:schemeClr val="tx1"/>
              </a:solidFill>
            </a:rPr>
            <a:t>the</a:t>
          </a:r>
          <a:r>
            <a:rPr lang="nl-NL" sz="1700" kern="1200" dirty="0">
              <a:solidFill>
                <a:schemeClr val="tx1"/>
              </a:solidFill>
            </a:rPr>
            <a:t> </a:t>
          </a:r>
          <a:r>
            <a:rPr lang="nl-NL" sz="1700" kern="1200" dirty="0" err="1">
              <a:solidFill>
                <a:schemeClr val="tx1"/>
              </a:solidFill>
            </a:rPr>
            <a:t>quality</a:t>
          </a:r>
          <a:r>
            <a:rPr lang="nl-NL" sz="1700" kern="1200" dirty="0">
              <a:solidFill>
                <a:schemeClr val="tx1"/>
              </a:solidFill>
            </a:rPr>
            <a:t> </a:t>
          </a:r>
          <a:r>
            <a:rPr lang="nl-NL" sz="1700" kern="1200" dirty="0" err="1">
              <a:solidFill>
                <a:srgbClr val="000000"/>
              </a:solidFill>
              <a:latin typeface="Helvetica"/>
              <a:ea typeface="Helvetica"/>
              <a:cs typeface="Helvetica"/>
            </a:rPr>
            <a:t>and</a:t>
          </a:r>
          <a:r>
            <a:rPr lang="nl-NL" sz="1700" kern="1200" dirty="0">
              <a:solidFill>
                <a:schemeClr val="tx1"/>
              </a:solidFill>
            </a:rPr>
            <a:t> </a:t>
          </a:r>
          <a:r>
            <a:rPr lang="nl-NL" sz="1700" kern="1200" dirty="0" err="1">
              <a:solidFill>
                <a:schemeClr val="tx1"/>
              </a:solidFill>
            </a:rPr>
            <a:t>the</a:t>
          </a:r>
          <a:r>
            <a:rPr lang="nl-NL" sz="1700" kern="1200" dirty="0">
              <a:solidFill>
                <a:schemeClr val="tx1"/>
              </a:solidFill>
            </a:rPr>
            <a:t> efficiency of public services.</a:t>
          </a:r>
          <a:endParaRPr lang="nl-BE" sz="1700" kern="1200" dirty="0">
            <a:solidFill>
              <a:schemeClr val="tx1"/>
            </a:solidFill>
          </a:endParaRPr>
        </a:p>
      </dgm:t>
    </dgm:pt>
    <dgm:pt modelId="{B904C3A1-50CD-4B4F-9981-F044FE0870BB}" type="parTrans" cxnId="{50A38152-B208-4F9C-B7BA-6DBD914C39EE}">
      <dgm:prSet/>
      <dgm:spPr/>
      <dgm:t>
        <a:bodyPr/>
        <a:lstStyle/>
        <a:p>
          <a:endParaRPr lang="nl-BE"/>
        </a:p>
      </dgm:t>
    </dgm:pt>
    <dgm:pt modelId="{6E82EB45-CC26-4C88-BD7A-2945219856E4}" type="sibTrans" cxnId="{50A38152-B208-4F9C-B7BA-6DBD914C39EE}">
      <dgm:prSet/>
      <dgm:spPr/>
      <dgm:t>
        <a:bodyPr/>
        <a:lstStyle/>
        <a:p>
          <a:endParaRPr lang="nl-BE"/>
        </a:p>
      </dgm:t>
    </dgm:pt>
    <dgm:pt modelId="{12B0F549-F537-4D30-99F1-13FDE73A716E}">
      <dgm:prSet custT="1"/>
      <dgm:spPr>
        <a:solidFill>
          <a:schemeClr val="bg1"/>
        </a:solidFill>
        <a:ln w="57150">
          <a:solidFill>
            <a:srgbClr val="137DA7"/>
          </a:solidFill>
        </a:ln>
      </dgm:spPr>
      <dgm:t>
        <a:bodyPr/>
        <a:lstStyle/>
        <a:p>
          <a:r>
            <a:rPr lang="nl-NL" sz="1700" kern="1200" dirty="0">
              <a:solidFill>
                <a:schemeClr val="tx1"/>
              </a:solidFill>
            </a:rPr>
            <a:t>multiple </a:t>
          </a:r>
          <a:r>
            <a:rPr lang="nl-NL" sz="1700" kern="1200" dirty="0" err="1">
              <a:solidFill>
                <a:schemeClr val="tx1"/>
              </a:solidFill>
            </a:rPr>
            <a:t>investments</a:t>
          </a:r>
          <a:r>
            <a:rPr lang="nl-NL" sz="1700" kern="1200" dirty="0">
              <a:solidFill>
                <a:schemeClr val="tx1"/>
              </a:solidFill>
            </a:rPr>
            <a:t> </a:t>
          </a:r>
          <a:r>
            <a:rPr lang="nl-NL" sz="1700" kern="1200" dirty="0" err="1">
              <a:solidFill>
                <a:schemeClr val="tx1"/>
              </a:solidFill>
            </a:rPr>
            <a:t>for</a:t>
          </a:r>
          <a:r>
            <a:rPr lang="nl-NL" sz="1700" kern="1200" dirty="0">
              <a:solidFill>
                <a:schemeClr val="tx1"/>
              </a:solidFill>
            </a:rPr>
            <a:t> </a:t>
          </a:r>
          <a:r>
            <a:rPr lang="nl-NL" sz="1700" kern="1200" dirty="0" err="1">
              <a:solidFill>
                <a:srgbClr val="000000"/>
              </a:solidFill>
              <a:latin typeface="Helvetica"/>
              <a:ea typeface="Helvetica"/>
              <a:cs typeface="Helvetica"/>
            </a:rPr>
            <a:t>interlinking</a:t>
          </a:r>
          <a:r>
            <a:rPr lang="nl-NL" sz="1700" kern="1200" dirty="0">
              <a:solidFill>
                <a:schemeClr val="tx1"/>
              </a:solidFill>
            </a:rPr>
            <a:t> data</a:t>
          </a:r>
          <a:endParaRPr lang="nl-BE" sz="1700" kern="1200" dirty="0">
            <a:solidFill>
              <a:schemeClr val="tx1"/>
            </a:solidFill>
          </a:endParaRPr>
        </a:p>
      </dgm:t>
    </dgm:pt>
    <dgm:pt modelId="{BA2DB263-E1AA-46ED-913D-F328E3E4D9D0}" type="parTrans" cxnId="{D9FB5471-B5DE-43FB-8CA2-C43948567F8C}">
      <dgm:prSet/>
      <dgm:spPr/>
      <dgm:t>
        <a:bodyPr/>
        <a:lstStyle/>
        <a:p>
          <a:endParaRPr lang="nl-BE"/>
        </a:p>
      </dgm:t>
    </dgm:pt>
    <dgm:pt modelId="{C7DF6B48-1E98-45F8-8E56-A623512B8EBA}" type="sibTrans" cxnId="{D9FB5471-B5DE-43FB-8CA2-C43948567F8C}">
      <dgm:prSet/>
      <dgm:spPr/>
      <dgm:t>
        <a:bodyPr/>
        <a:lstStyle/>
        <a:p>
          <a:endParaRPr lang="nl-BE"/>
        </a:p>
      </dgm:t>
    </dgm:pt>
    <dgm:pt modelId="{BF0F3E96-7814-4B50-B658-7A09856C03BE}" type="pres">
      <dgm:prSet presAssocID="{C99F5FA4-ECDB-48FD-92CE-0C184130B879}" presName="Name0" presStyleCnt="0">
        <dgm:presLayoutVars>
          <dgm:dir/>
          <dgm:animLvl val="lvl"/>
          <dgm:resizeHandles val="exact"/>
        </dgm:presLayoutVars>
      </dgm:prSet>
      <dgm:spPr/>
    </dgm:pt>
    <dgm:pt modelId="{7A35E55E-E21D-4F1B-953A-005D5C9321E7}" type="pres">
      <dgm:prSet presAssocID="{7D7311DD-7D05-46D5-B2B8-5A060B1A4B01}" presName="boxAndChildren" presStyleCnt="0"/>
      <dgm:spPr/>
    </dgm:pt>
    <dgm:pt modelId="{9249B065-BBDA-4A23-B8EF-9E6CAC889BD6}" type="pres">
      <dgm:prSet presAssocID="{7D7311DD-7D05-46D5-B2B8-5A060B1A4B01}" presName="parentTextBox" presStyleLbl="node1" presStyleIdx="0" presStyleCnt="5"/>
      <dgm:spPr/>
    </dgm:pt>
    <dgm:pt modelId="{D903D158-779E-4EF5-9D21-AB8FF90B5B38}" type="pres">
      <dgm:prSet presAssocID="{C7DF6B48-1E98-45F8-8E56-A623512B8EBA}" presName="sp" presStyleCnt="0"/>
      <dgm:spPr/>
    </dgm:pt>
    <dgm:pt modelId="{7FB3EE1D-5402-4483-90DB-F9AADBE9C4B0}" type="pres">
      <dgm:prSet presAssocID="{12B0F549-F537-4D30-99F1-13FDE73A716E}" presName="arrowAndChildren" presStyleCnt="0"/>
      <dgm:spPr/>
    </dgm:pt>
    <dgm:pt modelId="{E8CFD47D-C4CE-4A63-995A-0DEF53293148}" type="pres">
      <dgm:prSet presAssocID="{12B0F549-F537-4D30-99F1-13FDE73A716E}" presName="parentTextArrow" presStyleLbl="node1" presStyleIdx="1" presStyleCnt="5"/>
      <dgm:spPr/>
    </dgm:pt>
    <dgm:pt modelId="{D69531F1-1298-45A6-BA07-CC49C4F97875}" type="pres">
      <dgm:prSet presAssocID="{E7D2F756-A2C0-4E78-BA3F-8F98C6E4E4C5}" presName="sp" presStyleCnt="0"/>
      <dgm:spPr/>
    </dgm:pt>
    <dgm:pt modelId="{F8664320-C1E1-4322-88CC-04C5411639F1}" type="pres">
      <dgm:prSet presAssocID="{7F55C5C3-4076-46F6-BBED-4AA8D9A59C15}" presName="arrowAndChildren" presStyleCnt="0"/>
      <dgm:spPr/>
    </dgm:pt>
    <dgm:pt modelId="{E637BEB7-DEBB-41A0-805E-224A55F08CE5}" type="pres">
      <dgm:prSet presAssocID="{7F55C5C3-4076-46F6-BBED-4AA8D9A59C15}" presName="parentTextArrow" presStyleLbl="node1" presStyleIdx="2" presStyleCnt="5"/>
      <dgm:spPr/>
    </dgm:pt>
    <dgm:pt modelId="{7E045041-04BA-4CAB-AA7F-70E9C1A8911A}" type="pres">
      <dgm:prSet presAssocID="{54B4C0A8-678B-4B14-850C-CA1A15AC363F}" presName="sp" presStyleCnt="0"/>
      <dgm:spPr/>
    </dgm:pt>
    <dgm:pt modelId="{62512193-2C19-4FBE-AF0D-81AD84F39EE0}" type="pres">
      <dgm:prSet presAssocID="{D4D89ACB-B755-4B4E-9AD4-698C48B3FAD2}" presName="arrowAndChildren" presStyleCnt="0"/>
      <dgm:spPr/>
    </dgm:pt>
    <dgm:pt modelId="{A23E8224-209F-4FAF-9A92-4B0252DEFC35}" type="pres">
      <dgm:prSet presAssocID="{D4D89ACB-B755-4B4E-9AD4-698C48B3FAD2}" presName="parentTextArrow" presStyleLbl="node1" presStyleIdx="3" presStyleCnt="5"/>
      <dgm:spPr>
        <a:xfrm rot="10800000">
          <a:off x="0" y="1138048"/>
          <a:ext cx="3581212" cy="1146701"/>
        </a:xfrm>
        <a:prstGeom prst="upArrowCallout">
          <a:avLst/>
        </a:prstGeom>
      </dgm:spPr>
    </dgm:pt>
    <dgm:pt modelId="{2C143E4B-2D4D-44EC-B771-5205A3C1D384}" type="pres">
      <dgm:prSet presAssocID="{010EA39B-C4FA-4336-B35B-D6399150165F}" presName="sp" presStyleCnt="0"/>
      <dgm:spPr/>
    </dgm:pt>
    <dgm:pt modelId="{A0854C0A-466E-458A-B2F9-A1813DEF1396}" type="pres">
      <dgm:prSet presAssocID="{87786103-D4F9-4883-9ABE-BFC900E49440}" presName="arrowAndChildren" presStyleCnt="0"/>
      <dgm:spPr/>
    </dgm:pt>
    <dgm:pt modelId="{DB96431B-1180-465B-8AE4-60C9EE9A3CD1}" type="pres">
      <dgm:prSet presAssocID="{87786103-D4F9-4883-9ABE-BFC900E49440}" presName="parentTextArrow" presStyleLbl="node1" presStyleIdx="4" presStyleCnt="5"/>
      <dgm:spPr/>
    </dgm:pt>
  </dgm:ptLst>
  <dgm:cxnLst>
    <dgm:cxn modelId="{1A520103-1208-2C43-BA70-7DF292465F4D}" type="presOf" srcId="{D4D89ACB-B755-4B4E-9AD4-698C48B3FAD2}" destId="{A23E8224-209F-4FAF-9A92-4B0252DEFC35}" srcOrd="0" destOrd="0" presId="urn:microsoft.com/office/officeart/2005/8/layout/process4"/>
    <dgm:cxn modelId="{F0CF972E-7D42-40BE-9E79-1F4B9FC67B3E}" srcId="{C99F5FA4-ECDB-48FD-92CE-0C184130B879}" destId="{87786103-D4F9-4883-9ABE-BFC900E49440}" srcOrd="0" destOrd="0" parTransId="{F9B0F78B-4554-4801-A040-9BF29064DD76}" sibTransId="{010EA39B-C4FA-4336-B35B-D6399150165F}"/>
    <dgm:cxn modelId="{16840939-172F-4049-9245-ABFF836C0C60}" srcId="{C99F5FA4-ECDB-48FD-92CE-0C184130B879}" destId="{7F55C5C3-4076-46F6-BBED-4AA8D9A59C15}" srcOrd="2" destOrd="0" parTransId="{75EFFB0F-F981-492B-A045-E3B6D9B34CCE}" sibTransId="{E7D2F756-A2C0-4E78-BA3F-8F98C6E4E4C5}"/>
    <dgm:cxn modelId="{A6150350-D317-4312-81EF-6BEED6DB5AB3}" srcId="{C99F5FA4-ECDB-48FD-92CE-0C184130B879}" destId="{D4D89ACB-B755-4B4E-9AD4-698C48B3FAD2}" srcOrd="1" destOrd="0" parTransId="{7C04AD96-23BA-483B-83B2-1DBC3B4628A5}" sibTransId="{54B4C0A8-678B-4B14-850C-CA1A15AC363F}"/>
    <dgm:cxn modelId="{D9FB5471-B5DE-43FB-8CA2-C43948567F8C}" srcId="{C99F5FA4-ECDB-48FD-92CE-0C184130B879}" destId="{12B0F549-F537-4D30-99F1-13FDE73A716E}" srcOrd="3" destOrd="0" parTransId="{BA2DB263-E1AA-46ED-913D-F328E3E4D9D0}" sibTransId="{C7DF6B48-1E98-45F8-8E56-A623512B8EBA}"/>
    <dgm:cxn modelId="{50A38152-B208-4F9C-B7BA-6DBD914C39EE}" srcId="{C99F5FA4-ECDB-48FD-92CE-0C184130B879}" destId="{7D7311DD-7D05-46D5-B2B8-5A060B1A4B01}" srcOrd="4" destOrd="0" parTransId="{B904C3A1-50CD-4B4F-9981-F044FE0870BB}" sibTransId="{6E82EB45-CC26-4C88-BD7A-2945219856E4}"/>
    <dgm:cxn modelId="{F86DD289-9144-9B4F-93A0-528AE54B367B}" type="presOf" srcId="{7F55C5C3-4076-46F6-BBED-4AA8D9A59C15}" destId="{E637BEB7-DEBB-41A0-805E-224A55F08CE5}" srcOrd="0" destOrd="0" presId="urn:microsoft.com/office/officeart/2005/8/layout/process4"/>
    <dgm:cxn modelId="{A8F895B6-39FD-4E44-88B0-9628EE3B2379}" type="presOf" srcId="{12B0F549-F537-4D30-99F1-13FDE73A716E}" destId="{E8CFD47D-C4CE-4A63-995A-0DEF53293148}" srcOrd="0" destOrd="0" presId="urn:microsoft.com/office/officeart/2005/8/layout/process4"/>
    <dgm:cxn modelId="{98C24BBC-F643-464B-9A6B-22FF315EFB8E}" type="presOf" srcId="{7D7311DD-7D05-46D5-B2B8-5A060B1A4B01}" destId="{9249B065-BBDA-4A23-B8EF-9E6CAC889BD6}" srcOrd="0" destOrd="0" presId="urn:microsoft.com/office/officeart/2005/8/layout/process4"/>
    <dgm:cxn modelId="{00D3ECD9-EB7F-4D4E-A001-F37A18B31240}" type="presOf" srcId="{87786103-D4F9-4883-9ABE-BFC900E49440}" destId="{DB96431B-1180-465B-8AE4-60C9EE9A3CD1}" srcOrd="0" destOrd="0" presId="urn:microsoft.com/office/officeart/2005/8/layout/process4"/>
    <dgm:cxn modelId="{74B00EE7-C07B-2547-9128-044AD25F078E}" type="presOf" srcId="{C99F5FA4-ECDB-48FD-92CE-0C184130B879}" destId="{BF0F3E96-7814-4B50-B658-7A09856C03BE}" srcOrd="0" destOrd="0" presId="urn:microsoft.com/office/officeart/2005/8/layout/process4"/>
    <dgm:cxn modelId="{9A053C63-7165-3D43-84A6-7F7D014F9426}" type="presParOf" srcId="{BF0F3E96-7814-4B50-B658-7A09856C03BE}" destId="{7A35E55E-E21D-4F1B-953A-005D5C9321E7}" srcOrd="0" destOrd="0" presId="urn:microsoft.com/office/officeart/2005/8/layout/process4"/>
    <dgm:cxn modelId="{23FD5B1F-A43D-0842-B43C-B05D1B42D52B}" type="presParOf" srcId="{7A35E55E-E21D-4F1B-953A-005D5C9321E7}" destId="{9249B065-BBDA-4A23-B8EF-9E6CAC889BD6}" srcOrd="0" destOrd="0" presId="urn:microsoft.com/office/officeart/2005/8/layout/process4"/>
    <dgm:cxn modelId="{03D03BDF-5028-F640-8015-5F97AD031296}" type="presParOf" srcId="{BF0F3E96-7814-4B50-B658-7A09856C03BE}" destId="{D903D158-779E-4EF5-9D21-AB8FF90B5B38}" srcOrd="1" destOrd="0" presId="urn:microsoft.com/office/officeart/2005/8/layout/process4"/>
    <dgm:cxn modelId="{122D6002-C728-2D48-A3DA-5515C22F88E5}" type="presParOf" srcId="{BF0F3E96-7814-4B50-B658-7A09856C03BE}" destId="{7FB3EE1D-5402-4483-90DB-F9AADBE9C4B0}" srcOrd="2" destOrd="0" presId="urn:microsoft.com/office/officeart/2005/8/layout/process4"/>
    <dgm:cxn modelId="{F6824D8A-24A7-5549-84CE-858FF0F9B726}" type="presParOf" srcId="{7FB3EE1D-5402-4483-90DB-F9AADBE9C4B0}" destId="{E8CFD47D-C4CE-4A63-995A-0DEF53293148}" srcOrd="0" destOrd="0" presId="urn:microsoft.com/office/officeart/2005/8/layout/process4"/>
    <dgm:cxn modelId="{490C7DF1-CEEA-9C41-BB95-C7A059F66215}" type="presParOf" srcId="{BF0F3E96-7814-4B50-B658-7A09856C03BE}" destId="{D69531F1-1298-45A6-BA07-CC49C4F97875}" srcOrd="3" destOrd="0" presId="urn:microsoft.com/office/officeart/2005/8/layout/process4"/>
    <dgm:cxn modelId="{A9356158-960C-F347-BED3-C0ED7B963BBC}" type="presParOf" srcId="{BF0F3E96-7814-4B50-B658-7A09856C03BE}" destId="{F8664320-C1E1-4322-88CC-04C5411639F1}" srcOrd="4" destOrd="0" presId="urn:microsoft.com/office/officeart/2005/8/layout/process4"/>
    <dgm:cxn modelId="{FD093A3D-4D24-D14A-A6BA-EDF5B14135EB}" type="presParOf" srcId="{F8664320-C1E1-4322-88CC-04C5411639F1}" destId="{E637BEB7-DEBB-41A0-805E-224A55F08CE5}" srcOrd="0" destOrd="0" presId="urn:microsoft.com/office/officeart/2005/8/layout/process4"/>
    <dgm:cxn modelId="{1BC9E97F-1BA0-CA4C-ADD0-2B176E6EBBF7}" type="presParOf" srcId="{BF0F3E96-7814-4B50-B658-7A09856C03BE}" destId="{7E045041-04BA-4CAB-AA7F-70E9C1A8911A}" srcOrd="5" destOrd="0" presId="urn:microsoft.com/office/officeart/2005/8/layout/process4"/>
    <dgm:cxn modelId="{C65C3FC6-8F31-EB44-9E2E-F2C57BFF517F}" type="presParOf" srcId="{BF0F3E96-7814-4B50-B658-7A09856C03BE}" destId="{62512193-2C19-4FBE-AF0D-81AD84F39EE0}" srcOrd="6" destOrd="0" presId="urn:microsoft.com/office/officeart/2005/8/layout/process4"/>
    <dgm:cxn modelId="{3277EFD6-B18A-9A43-BE04-E1A3917E013A}" type="presParOf" srcId="{62512193-2C19-4FBE-AF0D-81AD84F39EE0}" destId="{A23E8224-209F-4FAF-9A92-4B0252DEFC35}" srcOrd="0" destOrd="0" presId="urn:microsoft.com/office/officeart/2005/8/layout/process4"/>
    <dgm:cxn modelId="{D9EDF934-E9F4-1B48-B269-508D889D773C}" type="presParOf" srcId="{BF0F3E96-7814-4B50-B658-7A09856C03BE}" destId="{2C143E4B-2D4D-44EC-B771-5205A3C1D384}" srcOrd="7" destOrd="0" presId="urn:microsoft.com/office/officeart/2005/8/layout/process4"/>
    <dgm:cxn modelId="{D7FD2CA2-D67D-B64F-AC39-35C8897FBA78}" type="presParOf" srcId="{BF0F3E96-7814-4B50-B658-7A09856C03BE}" destId="{A0854C0A-466E-458A-B2F9-A1813DEF1396}" srcOrd="8" destOrd="0" presId="urn:microsoft.com/office/officeart/2005/8/layout/process4"/>
    <dgm:cxn modelId="{3D6D7661-820C-3D4F-86A6-01382AD30A7B}" type="presParOf" srcId="{A0854C0A-466E-458A-B2F9-A1813DEF1396}" destId="{DB96431B-1180-465B-8AE4-60C9EE9A3CD1}" srcOrd="0" destOrd="0" presId="urn:microsoft.com/office/officeart/2005/8/layout/process4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49B065-BBDA-4A23-B8EF-9E6CAC889BD6}">
      <dsp:nvSpPr>
        <dsp:cNvPr id="0" name=""/>
        <dsp:cNvSpPr/>
      </dsp:nvSpPr>
      <dsp:spPr>
        <a:xfrm>
          <a:off x="0" y="4544602"/>
          <a:ext cx="3581212" cy="745579"/>
        </a:xfrm>
        <a:prstGeom prst="rect">
          <a:avLst/>
        </a:prstGeom>
        <a:solidFill>
          <a:schemeClr val="bg1"/>
        </a:solidFill>
        <a:ln w="57150" cap="flat" cmpd="sng" algn="ctr">
          <a:solidFill>
            <a:srgbClr val="137D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>
              <a:solidFill>
                <a:schemeClr val="tx1"/>
              </a:solidFill>
            </a:rPr>
            <a:t>impact on </a:t>
          </a:r>
          <a:r>
            <a:rPr lang="nl-NL" sz="1700" kern="1200" dirty="0" err="1">
              <a:solidFill>
                <a:schemeClr val="tx1"/>
              </a:solidFill>
            </a:rPr>
            <a:t>the</a:t>
          </a:r>
          <a:r>
            <a:rPr lang="nl-NL" sz="1700" kern="1200" dirty="0">
              <a:solidFill>
                <a:schemeClr val="tx1"/>
              </a:solidFill>
            </a:rPr>
            <a:t> </a:t>
          </a:r>
          <a:r>
            <a:rPr lang="nl-NL" sz="1700" kern="1200" dirty="0" err="1">
              <a:solidFill>
                <a:schemeClr val="tx1"/>
              </a:solidFill>
            </a:rPr>
            <a:t>quality</a:t>
          </a:r>
          <a:r>
            <a:rPr lang="nl-NL" sz="1700" kern="1200" dirty="0">
              <a:solidFill>
                <a:schemeClr val="tx1"/>
              </a:solidFill>
            </a:rPr>
            <a:t> </a:t>
          </a:r>
          <a:r>
            <a:rPr lang="nl-NL" sz="1700" kern="1200" dirty="0" err="1">
              <a:solidFill>
                <a:srgbClr val="000000"/>
              </a:solidFill>
              <a:latin typeface="Helvetica"/>
              <a:ea typeface="Helvetica"/>
              <a:cs typeface="Helvetica"/>
            </a:rPr>
            <a:t>and</a:t>
          </a:r>
          <a:r>
            <a:rPr lang="nl-NL" sz="1700" kern="1200" dirty="0">
              <a:solidFill>
                <a:schemeClr val="tx1"/>
              </a:solidFill>
            </a:rPr>
            <a:t> </a:t>
          </a:r>
          <a:r>
            <a:rPr lang="nl-NL" sz="1700" kern="1200" dirty="0" err="1">
              <a:solidFill>
                <a:schemeClr val="tx1"/>
              </a:solidFill>
            </a:rPr>
            <a:t>the</a:t>
          </a:r>
          <a:r>
            <a:rPr lang="nl-NL" sz="1700" kern="1200" dirty="0">
              <a:solidFill>
                <a:schemeClr val="tx1"/>
              </a:solidFill>
            </a:rPr>
            <a:t> efficiency of public services.</a:t>
          </a:r>
          <a:endParaRPr lang="nl-BE" sz="1700" kern="1200" dirty="0">
            <a:solidFill>
              <a:schemeClr val="tx1"/>
            </a:solidFill>
          </a:endParaRPr>
        </a:p>
      </dsp:txBody>
      <dsp:txXfrm>
        <a:off x="0" y="4544602"/>
        <a:ext cx="3581212" cy="745579"/>
      </dsp:txXfrm>
    </dsp:sp>
    <dsp:sp modelId="{E8CFD47D-C4CE-4A63-995A-0DEF53293148}">
      <dsp:nvSpPr>
        <dsp:cNvPr id="0" name=""/>
        <dsp:cNvSpPr/>
      </dsp:nvSpPr>
      <dsp:spPr>
        <a:xfrm rot="10800000">
          <a:off x="0" y="3409084"/>
          <a:ext cx="3581212" cy="1146701"/>
        </a:xfrm>
        <a:prstGeom prst="upArrowCallout">
          <a:avLst/>
        </a:prstGeom>
        <a:solidFill>
          <a:schemeClr val="bg1"/>
        </a:solidFill>
        <a:ln w="57150" cap="flat" cmpd="sng" algn="ctr">
          <a:solidFill>
            <a:srgbClr val="137D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>
              <a:solidFill>
                <a:schemeClr val="tx1"/>
              </a:solidFill>
            </a:rPr>
            <a:t>multiple </a:t>
          </a:r>
          <a:r>
            <a:rPr lang="nl-NL" sz="1700" kern="1200" dirty="0" err="1">
              <a:solidFill>
                <a:schemeClr val="tx1"/>
              </a:solidFill>
            </a:rPr>
            <a:t>investments</a:t>
          </a:r>
          <a:r>
            <a:rPr lang="nl-NL" sz="1700" kern="1200" dirty="0">
              <a:solidFill>
                <a:schemeClr val="tx1"/>
              </a:solidFill>
            </a:rPr>
            <a:t> </a:t>
          </a:r>
          <a:r>
            <a:rPr lang="nl-NL" sz="1700" kern="1200" dirty="0" err="1">
              <a:solidFill>
                <a:schemeClr val="tx1"/>
              </a:solidFill>
            </a:rPr>
            <a:t>for</a:t>
          </a:r>
          <a:r>
            <a:rPr lang="nl-NL" sz="1700" kern="1200" dirty="0">
              <a:solidFill>
                <a:schemeClr val="tx1"/>
              </a:solidFill>
            </a:rPr>
            <a:t> </a:t>
          </a:r>
          <a:r>
            <a:rPr lang="nl-NL" sz="1700" kern="1200" dirty="0" err="1">
              <a:solidFill>
                <a:srgbClr val="000000"/>
              </a:solidFill>
              <a:latin typeface="Helvetica"/>
              <a:ea typeface="Helvetica"/>
              <a:cs typeface="Helvetica"/>
            </a:rPr>
            <a:t>interlinking</a:t>
          </a:r>
          <a:r>
            <a:rPr lang="nl-NL" sz="1700" kern="1200" dirty="0">
              <a:solidFill>
                <a:schemeClr val="tx1"/>
              </a:solidFill>
            </a:rPr>
            <a:t> data</a:t>
          </a:r>
          <a:endParaRPr lang="nl-BE" sz="1700" kern="1200" dirty="0">
            <a:solidFill>
              <a:schemeClr val="tx1"/>
            </a:solidFill>
          </a:endParaRPr>
        </a:p>
      </dsp:txBody>
      <dsp:txXfrm rot="10800000">
        <a:off x="0" y="3409084"/>
        <a:ext cx="3581212" cy="745092"/>
      </dsp:txXfrm>
    </dsp:sp>
    <dsp:sp modelId="{E637BEB7-DEBB-41A0-805E-224A55F08CE5}">
      <dsp:nvSpPr>
        <dsp:cNvPr id="0" name=""/>
        <dsp:cNvSpPr/>
      </dsp:nvSpPr>
      <dsp:spPr>
        <a:xfrm rot="10800000">
          <a:off x="0" y="2273566"/>
          <a:ext cx="3581212" cy="1146701"/>
        </a:xfrm>
        <a:prstGeom prst="upArrowCallout">
          <a:avLst/>
        </a:prstGeom>
        <a:solidFill>
          <a:schemeClr val="bg1"/>
        </a:solidFill>
        <a:ln w="57150" cap="flat" cmpd="sng" algn="ctr">
          <a:solidFill>
            <a:srgbClr val="137D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>
              <a:solidFill>
                <a:schemeClr val="tx1"/>
              </a:solidFill>
            </a:rPr>
            <a:t>authoritative sources </a:t>
          </a:r>
          <a:r>
            <a:rPr lang="nl-NL" sz="1700" kern="1200" dirty="0" err="1">
              <a:solidFill>
                <a:schemeClr val="tx1"/>
              </a:solidFill>
            </a:rPr>
            <a:t>exist</a:t>
          </a:r>
          <a:r>
            <a:rPr lang="nl-NL" sz="1700" kern="1200" dirty="0">
              <a:solidFill>
                <a:schemeClr val="tx1"/>
              </a:solidFill>
            </a:rPr>
            <a:t> as independent silo’s </a:t>
          </a:r>
          <a:endParaRPr lang="nl-BE" sz="1700" kern="1200" dirty="0">
            <a:solidFill>
              <a:schemeClr val="tx1"/>
            </a:solidFill>
          </a:endParaRPr>
        </a:p>
      </dsp:txBody>
      <dsp:txXfrm rot="10800000">
        <a:off x="0" y="2273566"/>
        <a:ext cx="3581212" cy="745092"/>
      </dsp:txXfrm>
    </dsp:sp>
    <dsp:sp modelId="{A23E8224-209F-4FAF-9A92-4B0252DEFC35}">
      <dsp:nvSpPr>
        <dsp:cNvPr id="0" name=""/>
        <dsp:cNvSpPr/>
      </dsp:nvSpPr>
      <dsp:spPr>
        <a:xfrm rot="10800000">
          <a:off x="0" y="1138048"/>
          <a:ext cx="3581212" cy="1146701"/>
        </a:xfrm>
        <a:prstGeom prst="upArrowCallout">
          <a:avLst/>
        </a:prstGeom>
        <a:solidFill>
          <a:srgbClr val="FFFFFF"/>
        </a:solidFill>
        <a:ln w="57150" cap="flat" cmpd="sng" algn="ctr">
          <a:solidFill>
            <a:srgbClr val="137D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>
              <a:solidFill>
                <a:srgbClr val="000000"/>
              </a:solidFill>
              <a:latin typeface="Helvetica"/>
              <a:ea typeface="Helvetica"/>
              <a:cs typeface="Helvetica"/>
            </a:rPr>
            <a:t>information</a:t>
          </a:r>
          <a:r>
            <a:rPr lang="nl-NL" sz="1700" kern="1200" dirty="0">
              <a:solidFill>
                <a:schemeClr val="tx1"/>
              </a:solidFill>
            </a:rPr>
            <a:t> is </a:t>
          </a:r>
          <a:r>
            <a:rPr lang="nl-NL" sz="1700" kern="1200" dirty="0" err="1">
              <a:solidFill>
                <a:schemeClr val="tx1"/>
              </a:solidFill>
            </a:rPr>
            <a:t>structured</a:t>
          </a:r>
          <a:r>
            <a:rPr lang="nl-NL" sz="1700" kern="1200" dirty="0">
              <a:solidFill>
                <a:schemeClr val="tx1"/>
              </a:solidFill>
            </a:rPr>
            <a:t>/</a:t>
          </a:r>
          <a:r>
            <a:rPr lang="nl-NL" sz="1700" kern="1200" dirty="0" err="1">
              <a:solidFill>
                <a:schemeClr val="tx1"/>
              </a:solidFill>
            </a:rPr>
            <a:t>modelled</a:t>
          </a:r>
          <a:r>
            <a:rPr lang="nl-NL" sz="1700" kern="1200" dirty="0">
              <a:solidFill>
                <a:schemeClr val="tx1"/>
              </a:solidFill>
            </a:rPr>
            <a:t> </a:t>
          </a:r>
          <a:r>
            <a:rPr lang="nl-NL" sz="1700" kern="1200" dirty="0" err="1">
              <a:solidFill>
                <a:schemeClr val="tx1"/>
              </a:solidFill>
            </a:rPr>
            <a:t>from</a:t>
          </a:r>
          <a:r>
            <a:rPr lang="nl-NL" sz="1700" kern="1200" dirty="0">
              <a:solidFill>
                <a:schemeClr val="tx1"/>
              </a:solidFill>
            </a:rPr>
            <a:t> </a:t>
          </a:r>
          <a:r>
            <a:rPr lang="nl-NL" sz="1700" kern="1200" dirty="0" err="1">
              <a:solidFill>
                <a:schemeClr val="tx1"/>
              </a:solidFill>
            </a:rPr>
            <a:t>one</a:t>
          </a:r>
          <a:r>
            <a:rPr lang="nl-NL" sz="1700" kern="1200" dirty="0">
              <a:solidFill>
                <a:schemeClr val="tx1"/>
              </a:solidFill>
            </a:rPr>
            <a:t> </a:t>
          </a:r>
          <a:r>
            <a:rPr lang="nl-NL" sz="1700" kern="1200" dirty="0" err="1">
              <a:solidFill>
                <a:schemeClr val="tx1"/>
              </a:solidFill>
            </a:rPr>
            <a:t>perspective</a:t>
          </a:r>
          <a:endParaRPr lang="nl-BE" sz="1700" kern="1200" dirty="0">
            <a:solidFill>
              <a:schemeClr val="tx1"/>
            </a:solidFill>
          </a:endParaRPr>
        </a:p>
      </dsp:txBody>
      <dsp:txXfrm rot="10800000">
        <a:off x="0" y="1138048"/>
        <a:ext cx="3581212" cy="745092"/>
      </dsp:txXfrm>
    </dsp:sp>
    <dsp:sp modelId="{DB96431B-1180-465B-8AE4-60C9EE9A3CD1}">
      <dsp:nvSpPr>
        <dsp:cNvPr id="0" name=""/>
        <dsp:cNvSpPr/>
      </dsp:nvSpPr>
      <dsp:spPr>
        <a:xfrm rot="10800000">
          <a:off x="0" y="2530"/>
          <a:ext cx="3581212" cy="1146701"/>
        </a:xfrm>
        <a:prstGeom prst="upArrowCallout">
          <a:avLst/>
        </a:prstGeom>
        <a:solidFill>
          <a:schemeClr val="bg1"/>
        </a:solidFill>
        <a:ln w="57150" cap="flat" cmpd="sng" algn="ctr">
          <a:solidFill>
            <a:srgbClr val="137DA7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>
              <a:solidFill>
                <a:schemeClr val="tx1"/>
              </a:solidFill>
            </a:rPr>
            <a:t>applications look at </a:t>
          </a:r>
          <a:r>
            <a:rPr lang="nl-NL" sz="1700" kern="1200" dirty="0" err="1">
              <a:solidFill>
                <a:schemeClr val="tx1"/>
              </a:solidFill>
            </a:rPr>
            <a:t>the</a:t>
          </a:r>
          <a:r>
            <a:rPr lang="nl-NL" sz="1700" kern="1200" dirty="0">
              <a:solidFill>
                <a:schemeClr val="tx1"/>
              </a:solidFill>
            </a:rPr>
            <a:t> ‘real </a:t>
          </a:r>
          <a:r>
            <a:rPr lang="nl-NL" sz="1700" kern="1200" dirty="0" err="1">
              <a:solidFill>
                <a:schemeClr val="tx1"/>
              </a:solidFill>
            </a:rPr>
            <a:t>world</a:t>
          </a:r>
          <a:r>
            <a:rPr lang="nl-NL" sz="1700" kern="1200" dirty="0">
              <a:solidFill>
                <a:schemeClr val="tx1"/>
              </a:solidFill>
            </a:rPr>
            <a:t>’ </a:t>
          </a:r>
          <a:r>
            <a:rPr lang="nl-NL" sz="1700" kern="1200" dirty="0" err="1">
              <a:solidFill>
                <a:schemeClr val="tx1"/>
              </a:solidFill>
            </a:rPr>
            <a:t>from</a:t>
          </a:r>
          <a:r>
            <a:rPr lang="nl-NL" sz="1700" kern="1200" dirty="0">
              <a:solidFill>
                <a:schemeClr val="tx1"/>
              </a:solidFill>
            </a:rPr>
            <a:t> different </a:t>
          </a:r>
          <a:r>
            <a:rPr lang="nl-NL" sz="1700" kern="1200" dirty="0" err="1">
              <a:solidFill>
                <a:schemeClr val="tx1"/>
              </a:solidFill>
            </a:rPr>
            <a:t>perspectives</a:t>
          </a:r>
          <a:endParaRPr lang="nl-BE" sz="1700" kern="1200" dirty="0">
            <a:solidFill>
              <a:schemeClr val="tx1"/>
            </a:solidFill>
          </a:endParaRPr>
        </a:p>
      </dsp:txBody>
      <dsp:txXfrm rot="10800000">
        <a:off x="0" y="2530"/>
        <a:ext cx="3581212" cy="7450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074721F-56C6-492C-9D27-7213C90CE6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A45696-FB8B-4B09-A4F6-BB54E4AA59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02C0A-ADA1-4A7A-B30B-8168BD3E77CD}" type="datetimeFigureOut">
              <a:rPr lang="nl-BE" smtClean="0"/>
              <a:t>13/09/2019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A2EC6A-CDBE-4925-80FF-A6F841025E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AF3A65-F5E1-403B-82C9-B928B3BAA8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ED370-0B39-47AB-8F4D-F06F2369D0E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02533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xfrm>
            <a:off x="906357" y="4715153"/>
            <a:ext cx="4984962" cy="4466987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54007265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52862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630591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err="1"/>
              <a:t>What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8562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err="1"/>
              <a:t>What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1829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err="1"/>
              <a:t>What</a:t>
            </a:r>
            <a:endParaRPr lang="nl-BE">
              <a:cs typeface="Calibri"/>
            </a:endParaRPr>
          </a:p>
          <a:p>
            <a:endParaRPr lang="nl-BE">
              <a:cs typeface="Calibri"/>
            </a:endParaRPr>
          </a:p>
          <a:p>
            <a:r>
              <a:rPr lang="nl-BE">
                <a:cs typeface="Calibri"/>
              </a:rPr>
              <a:t>Human &amp; machine </a:t>
            </a:r>
            <a:r>
              <a:rPr lang="nl-BE" err="1">
                <a:cs typeface="Calibri" panose="020F0502020204030204"/>
              </a:rPr>
              <a:t>vb</a:t>
            </a:r>
            <a:r>
              <a:rPr lang="nl-BE">
                <a:cs typeface="Calibri" panose="020F0502020204030204"/>
              </a:rPr>
              <a:t>: AMDS</a:t>
            </a:r>
          </a:p>
          <a:p>
            <a:endParaRPr lang="nl-BE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6490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>
                <a:cs typeface="Calibri"/>
              </a:rPr>
              <a:t>Open Source toolstack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127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67752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4403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62655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0969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/>
              <a:pPr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53698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7" name="Shape 707"/>
          <p:cNvSpPr txBox="1">
            <a:spLocks noGrp="1"/>
          </p:cNvSpPr>
          <p:nvPr>
            <p:ph type="body" idx="1"/>
          </p:nvPr>
        </p:nvSpPr>
        <p:spPr>
          <a:xfrm>
            <a:off x="906357" y="4715153"/>
            <a:ext cx="4984962" cy="44669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endParaRPr sz="2200" b="0" i="0" u="none" strike="noStrike" cap="none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687153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7" name="Shape 707"/>
          <p:cNvSpPr txBox="1">
            <a:spLocks noGrp="1"/>
          </p:cNvSpPr>
          <p:nvPr>
            <p:ph type="body" idx="1"/>
          </p:nvPr>
        </p:nvSpPr>
        <p:spPr>
          <a:xfrm>
            <a:off x="906357" y="4715153"/>
            <a:ext cx="4984962" cy="44669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endParaRPr sz="2200" b="0" i="0" u="none" strike="noStrike" cap="non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50242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03381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64594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title"/>
          </p:nvPr>
        </p:nvSpPr>
        <p:spPr>
          <a:xfrm>
            <a:off x="457200" y="256810"/>
            <a:ext cx="8229600" cy="117865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4400" b="1"/>
              <a:t>Titeltekst</a:t>
            </a:r>
          </a:p>
        </p:txBody>
      </p:sp>
      <p:sp>
        <p:nvSpPr>
          <p:cNvPr id="27" name="Shape 27"/>
          <p:cNvSpPr>
            <a:spLocks noGrp="1"/>
          </p:cNvSpPr>
          <p:nvPr>
            <p:ph type="body" idx="1"/>
          </p:nvPr>
        </p:nvSpPr>
        <p:spPr>
          <a:xfrm>
            <a:off x="457200" y="1435465"/>
            <a:ext cx="4040188" cy="73941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/>
            </a:lvl5pPr>
          </a:lstStyle>
          <a:p>
            <a:pPr lvl="0">
              <a:defRPr sz="1800"/>
            </a:pPr>
            <a:r>
              <a:rPr sz="2400"/>
              <a:t>Hoofdtekst - niveau één</a:t>
            </a:r>
          </a:p>
          <a:p>
            <a:pPr lvl="1">
              <a:defRPr sz="1800"/>
            </a:pPr>
            <a:r>
              <a:rPr sz="2400"/>
              <a:t>Hoofdtekst - niveau twee</a:t>
            </a:r>
          </a:p>
          <a:p>
            <a:pPr lvl="2">
              <a:defRPr sz="1800"/>
            </a:pPr>
            <a:r>
              <a:rPr sz="2400"/>
              <a:t>Hoofdtekst - niveau drie</a:t>
            </a:r>
          </a:p>
          <a:p>
            <a:pPr lvl="3">
              <a:defRPr sz="1800"/>
            </a:pPr>
            <a:r>
              <a:rPr sz="2400"/>
              <a:t>Hoofdtekst - niveau vier</a:t>
            </a:r>
          </a:p>
          <a:p>
            <a:pPr lvl="4">
              <a:defRPr sz="1800"/>
            </a:pPr>
            <a:r>
              <a:rPr sz="2400"/>
              <a:t>Hoofdtekst - niveau vijf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>
              <a:defRPr sz="2000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/>
            </a:pPr>
            <a:r>
              <a:rPr sz="2000" b="1"/>
              <a:t>Titeltekst</a:t>
            </a:r>
          </a:p>
        </p:txBody>
      </p:sp>
      <p:sp>
        <p:nvSpPr>
          <p:cNvPr id="87" name="Shape 87"/>
          <p:cNvSpPr>
            <a:spLocks noGrp="1"/>
          </p:cNvSpPr>
          <p:nvPr>
            <p:ph type="body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 lvl="0">
              <a:defRPr sz="1800"/>
            </a:pPr>
            <a:r>
              <a:rPr sz="1400"/>
              <a:t>Hoofdtekst - niveau één</a:t>
            </a:r>
          </a:p>
          <a:p>
            <a:pPr lvl="1">
              <a:defRPr sz="1800"/>
            </a:pPr>
            <a:r>
              <a:rPr sz="1400"/>
              <a:t>Hoofdtekst - niveau twee</a:t>
            </a:r>
          </a:p>
          <a:p>
            <a:pPr lvl="2">
              <a:defRPr sz="1800"/>
            </a:pPr>
            <a:r>
              <a:rPr sz="1400"/>
              <a:t>Hoofdtekst - niveau drie</a:t>
            </a:r>
          </a:p>
          <a:p>
            <a:pPr lvl="3">
              <a:defRPr sz="1800"/>
            </a:pPr>
            <a:r>
              <a:rPr sz="1400"/>
              <a:t>Hoofdtekst - niveau vier</a:t>
            </a:r>
          </a:p>
          <a:p>
            <a:pPr lvl="4">
              <a:defRPr sz="1800"/>
            </a:pPr>
            <a:r>
              <a:rPr sz="1400"/>
              <a:t>Hoofdtekst - niveau vijf</a:t>
            </a:r>
          </a:p>
        </p:txBody>
      </p:sp>
      <p:sp>
        <p:nvSpPr>
          <p:cNvPr id="88" name="Shape 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4400" b="1"/>
              <a:t>Titeltekst</a:t>
            </a:r>
          </a:p>
        </p:txBody>
      </p:sp>
      <p:sp>
        <p:nvSpPr>
          <p:cNvPr id="91" name="Shape 9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Hoofdtekst - niveau één</a:t>
            </a:r>
          </a:p>
          <a:p>
            <a:pPr lvl="1">
              <a:defRPr sz="1800"/>
            </a:pPr>
            <a:r>
              <a:rPr sz="3200"/>
              <a:t>Hoofdtekst - niveau twee</a:t>
            </a:r>
          </a:p>
          <a:p>
            <a:pPr lvl="2">
              <a:defRPr sz="1800"/>
            </a:pPr>
            <a:r>
              <a:rPr sz="3200"/>
              <a:t>Hoofdtekst - niveau drie</a:t>
            </a:r>
          </a:p>
          <a:p>
            <a:pPr lvl="3">
              <a:defRPr sz="1800"/>
            </a:pPr>
            <a:r>
              <a:rPr sz="3200"/>
              <a:t>Hoofdtekst - niveau vier</a:t>
            </a:r>
          </a:p>
          <a:p>
            <a:pPr lvl="4">
              <a:defRPr sz="1800"/>
            </a:pPr>
            <a:r>
              <a:rPr sz="3200"/>
              <a:t>Hoofdtekst - niveau vijf</a:t>
            </a:r>
          </a:p>
        </p:txBody>
      </p: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xfrm>
            <a:off x="6629400" y="0"/>
            <a:ext cx="2057400" cy="6400802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4400" b="1"/>
              <a:t>Titeltekst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idx="1"/>
          </p:nvPr>
        </p:nvSpPr>
        <p:spPr>
          <a:xfrm>
            <a:off x="457200" y="274638"/>
            <a:ext cx="6019800" cy="65833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Hoofdtekst - niveau één</a:t>
            </a:r>
          </a:p>
          <a:p>
            <a:pPr lvl="1">
              <a:defRPr sz="1800"/>
            </a:pPr>
            <a:r>
              <a:rPr sz="3200"/>
              <a:t>Hoofdtekst - niveau twee</a:t>
            </a:r>
          </a:p>
          <a:p>
            <a:pPr lvl="2">
              <a:defRPr sz="1800"/>
            </a:pPr>
            <a:r>
              <a:rPr sz="3200"/>
              <a:t>Hoofdtekst - niveau drie</a:t>
            </a:r>
          </a:p>
          <a:p>
            <a:pPr lvl="3">
              <a:defRPr sz="1800"/>
            </a:pPr>
            <a:r>
              <a:rPr sz="3200"/>
              <a:t>Hoofdtekst - niveau vier</a:t>
            </a:r>
          </a:p>
          <a:p>
            <a:pPr lvl="4">
              <a:defRPr sz="1800"/>
            </a:pPr>
            <a:r>
              <a:rPr sz="3200"/>
              <a:t>Hoofdtekst - niveau vijf</a:t>
            </a: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1296000" y="756000"/>
            <a:ext cx="7416000" cy="1116000"/>
          </a:xfrm>
        </p:spPr>
        <p:txBody>
          <a:bodyPr anchor="t" anchorCtr="0"/>
          <a:lstStyle>
            <a:lvl1pPr>
              <a:defRPr>
                <a:latin typeface="FlandersArtSans-Bold" panose="000008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9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296000" y="1915200"/>
            <a:ext cx="7416000" cy="3672000"/>
          </a:xfrm>
        </p:spPr>
        <p:txBody>
          <a:bodyPr bIns="0"/>
          <a:lstStyle>
            <a:lvl1pPr marL="0" indent="0">
              <a:lnSpc>
                <a:spcPct val="90000"/>
              </a:lnSpc>
              <a:buFontTx/>
              <a:buBlip>
                <a:blip r:embed="rId2"/>
              </a:buBlip>
              <a:defRPr sz="2200">
                <a:latin typeface="FlandersArtSans-Regular" panose="00000500000000000000" pitchFamily="2" charset="0"/>
              </a:defRPr>
            </a:lvl1pPr>
            <a:lvl2pPr>
              <a:lnSpc>
                <a:spcPct val="90000"/>
              </a:lnSpc>
              <a:buSzPct val="75000"/>
              <a:buFontTx/>
              <a:buBlip>
                <a:blip r:embed="rId3"/>
              </a:buBlip>
              <a:defRPr sz="22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2pPr>
            <a:lvl3pPr>
              <a:lnSpc>
                <a:spcPct val="90000"/>
              </a:lnSpc>
              <a:buSzPct val="85000"/>
              <a:defRPr>
                <a:latin typeface="FlandersArtSans-Regular" panose="00000500000000000000" pitchFamily="2" charset="0"/>
              </a:defRPr>
            </a:lvl3pPr>
            <a:lvl4pPr>
              <a:lnSpc>
                <a:spcPct val="90000"/>
              </a:lnSpc>
              <a:defRPr>
                <a:latin typeface="FlandersArtSans-Regular" panose="00000500000000000000" pitchFamily="2" charset="0"/>
              </a:defRPr>
            </a:lvl4pPr>
            <a:lvl5pPr>
              <a:lnSpc>
                <a:spcPct val="90000"/>
              </a:lnSpc>
              <a:defRPr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5" name="Shape 96">
            <a:extLst>
              <a:ext uri="{FF2B5EF4-FFF2-40B4-BE49-F238E27FC236}">
                <a16:creationId xmlns:a16="http://schemas.microsoft.com/office/drawing/2014/main" id="{34EDFA97-77F2-443F-B50F-7832FFC716A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244408" y="6356350"/>
            <a:ext cx="442392" cy="370840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7017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Program Slide_Vlaanderen Verbon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kstvak 11">
            <a:extLst>
              <a:ext uri="{FF2B5EF4-FFF2-40B4-BE49-F238E27FC236}">
                <a16:creationId xmlns:a16="http://schemas.microsoft.com/office/drawing/2014/main" id="{378A10B1-FED0-4DA5-9A4F-4545323592F3}"/>
              </a:ext>
            </a:extLst>
          </p:cNvPr>
          <p:cNvSpPr txBox="1"/>
          <p:nvPr userDrawn="1"/>
        </p:nvSpPr>
        <p:spPr>
          <a:xfrm>
            <a:off x="1436078" y="1240869"/>
            <a:ext cx="526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F9A8218-D333-421F-B287-4308728C9D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7909" y="431431"/>
            <a:ext cx="7374778" cy="788176"/>
          </a:xfrm>
        </p:spPr>
        <p:txBody>
          <a:bodyPr/>
          <a:lstStyle>
            <a:lvl1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Klik hier om een hoofdtitel toe te voegen</a:t>
            </a:r>
            <a:endParaRPr lang="nl-BE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F1DFF9D-4553-4CC5-BA5C-B8A65EEE63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7909" y="1405082"/>
            <a:ext cx="7374777" cy="366183"/>
          </a:xfrm>
        </p:spPr>
        <p:txBody>
          <a:bodyPr/>
          <a:lstStyle>
            <a:lvl1pPr marL="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6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2000" indent="0">
              <a:buFontTx/>
              <a:buNone/>
              <a:defRPr lang="nl-BE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Klik hier om een eventuele tussentitel toe te voegen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83F0D27-B89B-4406-9AC1-2344EBE740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7963" y="2022496"/>
            <a:ext cx="7374724" cy="353375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8" name="Shape 96">
            <a:extLst>
              <a:ext uri="{FF2B5EF4-FFF2-40B4-BE49-F238E27FC236}">
                <a16:creationId xmlns:a16="http://schemas.microsoft.com/office/drawing/2014/main" id="{03680928-97FE-4B46-A501-90B8701A572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244408" y="6356350"/>
            <a:ext cx="442392" cy="370840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088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7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680881" y="1607344"/>
            <a:ext cx="8007342" cy="3119285"/>
          </a:xfrm>
        </p:spPr>
        <p:txBody>
          <a:bodyPr anchor="b">
            <a:noAutofit/>
          </a:bodyPr>
          <a:lstStyle>
            <a:lvl1pPr algn="l">
              <a:lnSpc>
                <a:spcPts val="5801"/>
              </a:lnSpc>
              <a:defRPr sz="5274" u="sng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676841" y="4833784"/>
            <a:ext cx="8011382" cy="410063"/>
          </a:xfrm>
        </p:spPr>
        <p:txBody>
          <a:bodyPr>
            <a:normAutofit/>
          </a:bodyPr>
          <a:lstStyle>
            <a:lvl1pPr marL="0" indent="0" algn="l">
              <a:lnSpc>
                <a:spcPts val="1899"/>
              </a:lnSpc>
              <a:buNone/>
              <a:defRPr sz="1582">
                <a:solidFill>
                  <a:srgbClr val="FFD200"/>
                </a:solidFill>
              </a:defRPr>
            </a:lvl1pPr>
            <a:lvl2pPr marL="342907" indent="0" algn="ctr">
              <a:buNone/>
              <a:defRPr sz="1500"/>
            </a:lvl2pPr>
            <a:lvl3pPr marL="685814" indent="0" algn="ctr">
              <a:buNone/>
              <a:defRPr sz="1350"/>
            </a:lvl3pPr>
            <a:lvl4pPr marL="1028721" indent="0" algn="ctr">
              <a:buNone/>
              <a:defRPr sz="1200"/>
            </a:lvl4pPr>
            <a:lvl5pPr marL="1371628" indent="0" algn="ctr">
              <a:buNone/>
              <a:defRPr sz="1200"/>
            </a:lvl5pPr>
            <a:lvl6pPr marL="1714536" indent="0" algn="ctr">
              <a:buNone/>
              <a:defRPr sz="1200"/>
            </a:lvl6pPr>
            <a:lvl7pPr marL="2057443" indent="0" algn="ctr">
              <a:buNone/>
              <a:defRPr sz="1200"/>
            </a:lvl7pPr>
            <a:lvl8pPr marL="2400350" indent="0" algn="ctr">
              <a:buNone/>
              <a:defRPr sz="1200"/>
            </a:lvl8pPr>
            <a:lvl9pPr marL="2743257" indent="0" algn="ctr">
              <a:buNone/>
              <a:defRPr sz="1200"/>
            </a:lvl9pPr>
          </a:lstStyle>
          <a:p>
            <a:r>
              <a:rPr lang="en-GB" noProof="0"/>
              <a:t>Click to add subtitle / presenter / date [</a:t>
            </a:r>
            <a:r>
              <a:rPr lang="en-GB" noProof="0" err="1"/>
              <a:t>dd</a:t>
            </a:r>
            <a:r>
              <a:rPr lang="en-GB" noProof="0"/>
              <a:t>-mm-</a:t>
            </a:r>
            <a:r>
              <a:rPr lang="en-GB" noProof="0" err="1"/>
              <a:t>yyyy</a:t>
            </a:r>
            <a:r>
              <a:rPr lang="en-GB" noProof="0"/>
              <a:t>]</a:t>
            </a:r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723349" y="4505625"/>
            <a:ext cx="7916968" cy="405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80881" y="187184"/>
            <a:ext cx="8007342" cy="399326"/>
          </a:xfrm>
        </p:spPr>
        <p:txBody>
          <a:bodyPr anchor="b" anchorCtr="0">
            <a:normAutofit/>
          </a:bodyPr>
          <a:lstStyle>
            <a:lvl1pPr>
              <a:lnSpc>
                <a:spcPts val="897"/>
              </a:lnSpc>
              <a:defRPr sz="738" b="1" i="0" u="sng" cap="all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</a:defRPr>
            </a:lvl1pPr>
            <a:lvl2pPr marL="0" indent="0">
              <a:lnSpc>
                <a:spcPts val="897"/>
              </a:lnSpc>
              <a:buNone/>
              <a:defRPr sz="738" cap="all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en-GB" noProof="0"/>
              <a:t>Click to edit organisation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1687814" y="5882625"/>
            <a:ext cx="1205581" cy="653063"/>
          </a:xfrm>
        </p:spPr>
        <p:txBody>
          <a:bodyPr/>
          <a:lstStyle>
            <a:lvl1pPr>
              <a:defRPr sz="84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/>
              <a:t>Partner Logo 1</a:t>
            </a:r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3013004" y="5882625"/>
            <a:ext cx="1205581" cy="653063"/>
          </a:xfrm>
        </p:spPr>
        <p:txBody>
          <a:bodyPr/>
          <a:lstStyle>
            <a:lvl1pPr>
              <a:defRPr sz="84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/>
              <a:t>Partner Logo 2</a:t>
            </a:r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4340093" y="5882625"/>
            <a:ext cx="1224567" cy="653063"/>
          </a:xfrm>
        </p:spPr>
        <p:txBody>
          <a:bodyPr/>
          <a:lstStyle>
            <a:lvl1pPr>
              <a:defRPr sz="84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/>
              <a:t>Partner Logo 3</a:t>
            </a:r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5667182" y="5882625"/>
            <a:ext cx="1224567" cy="653063"/>
          </a:xfrm>
        </p:spPr>
        <p:txBody>
          <a:bodyPr/>
          <a:lstStyle>
            <a:lvl1pPr>
              <a:defRPr sz="844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/>
              <a:t>Partner Logo 4</a:t>
            </a:r>
          </a:p>
        </p:txBody>
      </p:sp>
      <p:sp>
        <p:nvSpPr>
          <p:cNvPr id="11" name="Shape 96">
            <a:extLst>
              <a:ext uri="{FF2B5EF4-FFF2-40B4-BE49-F238E27FC236}">
                <a16:creationId xmlns:a16="http://schemas.microsoft.com/office/drawing/2014/main" id="{2F2379E3-9BF5-439D-9127-C4E57F46FC8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244408" y="6356350"/>
            <a:ext cx="442392" cy="370840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91666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1.png"/>
          <p:cNvPicPr/>
          <p:nvPr/>
        </p:nvPicPr>
        <p:blipFill>
          <a:blip r:embed="rId2">
            <a:extLst/>
          </a:blip>
          <a:srcRect l="763" t="1399" r="6439" b="3435"/>
          <a:stretch>
            <a:fillRect/>
          </a:stretch>
        </p:blipFill>
        <p:spPr>
          <a:xfrm>
            <a:off x="323527" y="-1"/>
            <a:ext cx="8820473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813992" y="4941168"/>
            <a:ext cx="6858000" cy="1655762"/>
          </a:xfrm>
        </p:spPr>
        <p:txBody>
          <a:bodyPr/>
          <a:lstStyle>
            <a:lvl1pPr marL="0" indent="0" algn="r">
              <a:buNone/>
              <a:defRPr sz="2215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6" name="Shape 7"/>
          <p:cNvSpPr>
            <a:spLocks noGrp="1"/>
          </p:cNvSpPr>
          <p:nvPr>
            <p:ph type="title"/>
          </p:nvPr>
        </p:nvSpPr>
        <p:spPr>
          <a:xfrm>
            <a:off x="899593" y="2002535"/>
            <a:ext cx="7772401" cy="2794621"/>
          </a:xfrm>
          <a:prstGeom prst="rect">
            <a:avLst/>
          </a:prstGeom>
        </p:spPr>
        <p:txBody>
          <a:bodyPr anchor="b"/>
          <a:lstStyle>
            <a:lvl1pPr algn="r">
              <a:defRPr sz="3323"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nl-NL" sz="3323" b="1"/>
              <a:t>Klik om de stijl te bewerken</a:t>
            </a:r>
            <a:endParaRPr sz="3323" b="1" dirty="0"/>
          </a:p>
        </p:txBody>
      </p:sp>
      <p:sp>
        <p:nvSpPr>
          <p:cNvPr id="7" name="Shape 96">
            <a:extLst>
              <a:ext uri="{FF2B5EF4-FFF2-40B4-BE49-F238E27FC236}">
                <a16:creationId xmlns:a16="http://schemas.microsoft.com/office/drawing/2014/main" id="{4836B255-CC3F-4353-8A0D-74290CA0372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244407" y="6356350"/>
            <a:ext cx="576065" cy="37084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86CB4B4D-7CA3-9044-876B-883B54F8677D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05320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>
            <a:lvl1pPr marL="316531" marR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1pPr>
            <a:lvl2pPr marL="723499" marR="0" indent="-301458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2pPr>
            <a:lvl3pPr marL="1125444" marR="0" indent="-28136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3pPr>
            <a:lvl4pPr marL="1603757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4pPr>
            <a:lvl5pPr marL="2025798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5pPr>
          </a:lstStyle>
          <a:p>
            <a:pPr marL="316531" marR="0" lvl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Klik om de modelstijlen te bewerken</a:t>
            </a:r>
          </a:p>
          <a:p>
            <a:pPr marL="316531" marR="0" lvl="1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Tweede niveau</a:t>
            </a:r>
          </a:p>
          <a:p>
            <a:pPr marL="316531" marR="0" lvl="2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Derde niveau</a:t>
            </a:r>
          </a:p>
          <a:p>
            <a:pPr marL="316531" marR="0" lvl="3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Vierde niveau</a:t>
            </a:r>
          </a:p>
          <a:p>
            <a:pPr marL="316531" marR="0" lvl="4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Vijfde niveau</a:t>
            </a:r>
            <a:endParaRPr kumimoji="0" lang="nl-BE" sz="1477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9" name="Title Placeholder 7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700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11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6605192"/>
            <a:ext cx="5616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  <p:sp>
        <p:nvSpPr>
          <p:cNvPr id="7" name="Shape 96">
            <a:extLst>
              <a:ext uri="{FF2B5EF4-FFF2-40B4-BE49-F238E27FC236}">
                <a16:creationId xmlns:a16="http://schemas.microsoft.com/office/drawing/2014/main" id="{BB231166-0FCB-4C0B-8955-DBC1A037CAF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244407" y="6356350"/>
            <a:ext cx="576065" cy="37084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86CB4B4D-7CA3-9044-876B-883B54F8677D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057512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dubbele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0"/>
          </p:nvPr>
        </p:nvSpPr>
        <p:spPr>
          <a:xfrm>
            <a:off x="628651" y="1482215"/>
            <a:ext cx="3862234" cy="4992328"/>
          </a:xfrm>
        </p:spPr>
        <p:txBody>
          <a:bodyPr/>
          <a:lstStyle>
            <a:lvl1pPr marL="316531" marR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1pPr>
            <a:lvl2pPr marL="723499" marR="0" indent="-301458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2pPr>
            <a:lvl3pPr marL="1125444" marR="0" indent="-28136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3pPr>
            <a:lvl4pPr marL="1603757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4pPr>
            <a:lvl5pPr marL="2025798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5pPr>
          </a:lstStyle>
          <a:p>
            <a:pPr marL="316531" marR="0" lvl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Klik om de modelstijlen te bewerken</a:t>
            </a:r>
          </a:p>
          <a:p>
            <a:pPr marL="316531" marR="0" lvl="1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Tweede niveau</a:t>
            </a:r>
          </a:p>
          <a:p>
            <a:pPr marL="316531" marR="0" lvl="2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Derde niveau</a:t>
            </a:r>
          </a:p>
          <a:p>
            <a:pPr marL="316531" marR="0" lvl="3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Vierde niveau</a:t>
            </a:r>
          </a:p>
          <a:p>
            <a:pPr marL="316531" marR="0" lvl="4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Vijfde niveau</a:t>
            </a:r>
            <a:endParaRPr kumimoji="0" lang="nl-BE" sz="1477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11" name="Title Placeholder 7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700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6605192"/>
            <a:ext cx="5616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  <p:sp>
        <p:nvSpPr>
          <p:cNvPr id="18" name="Content Placeholder 2"/>
          <p:cNvSpPr>
            <a:spLocks noGrp="1"/>
          </p:cNvSpPr>
          <p:nvPr>
            <p:ph sz="quarter" idx="11"/>
          </p:nvPr>
        </p:nvSpPr>
        <p:spPr>
          <a:xfrm>
            <a:off x="4653117" y="1482215"/>
            <a:ext cx="3862234" cy="4992328"/>
          </a:xfrm>
        </p:spPr>
        <p:txBody>
          <a:bodyPr/>
          <a:lstStyle>
            <a:lvl1pPr marL="316531" marR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1pPr>
            <a:lvl2pPr marL="723499" marR="0" indent="-301458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2pPr>
            <a:lvl3pPr marL="1125444" marR="0" indent="-28136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3pPr>
            <a:lvl4pPr marL="1603757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4pPr>
            <a:lvl5pPr marL="2025798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5pPr>
          </a:lstStyle>
          <a:p>
            <a:pPr marL="316531" marR="0" lvl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Klik om de modelstijlen te bewerken</a:t>
            </a:r>
          </a:p>
          <a:p>
            <a:pPr marL="316531" marR="0" lvl="1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Tweede niveau</a:t>
            </a:r>
          </a:p>
          <a:p>
            <a:pPr marL="316531" marR="0" lvl="2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Derde niveau</a:t>
            </a:r>
          </a:p>
          <a:p>
            <a:pPr marL="316531" marR="0" lvl="3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Vierde niveau</a:t>
            </a:r>
          </a:p>
          <a:p>
            <a:pPr marL="316531" marR="0" lvl="4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Vijfde niveau</a:t>
            </a:r>
            <a:endParaRPr kumimoji="0" lang="nl-BE" sz="1477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8" name="Shape 96">
            <a:extLst>
              <a:ext uri="{FF2B5EF4-FFF2-40B4-BE49-F238E27FC236}">
                <a16:creationId xmlns:a16="http://schemas.microsoft.com/office/drawing/2014/main" id="{5E082EC3-0648-458B-94F0-AAB08B59FBF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244407" y="6356350"/>
            <a:ext cx="576065" cy="37084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86CB4B4D-7CA3-9044-876B-883B54F8677D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317501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kel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7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700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6605192"/>
            <a:ext cx="5616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  <p:sp>
        <p:nvSpPr>
          <p:cNvPr id="7" name="Shape 96">
            <a:extLst>
              <a:ext uri="{FF2B5EF4-FFF2-40B4-BE49-F238E27FC236}">
                <a16:creationId xmlns:a16="http://schemas.microsoft.com/office/drawing/2014/main" id="{9BBCB38D-A320-463A-97D7-367E5A42127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244407" y="6356350"/>
            <a:ext cx="576065" cy="37084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86CB4B4D-7CA3-9044-876B-883B54F8677D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54224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457200" y="0"/>
            <a:ext cx="3008314" cy="1435100"/>
          </a:xfrm>
          <a:prstGeom prst="rect">
            <a:avLst/>
          </a:prstGeom>
        </p:spPr>
        <p:txBody>
          <a:bodyPr anchor="b"/>
          <a:lstStyle>
            <a:lvl1pPr>
              <a:defRPr sz="2000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/>
            </a:pPr>
            <a:r>
              <a:rPr sz="2000" b="1"/>
              <a:t>Titeltekst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Hoofdtekst - niveau één</a:t>
            </a:r>
          </a:p>
          <a:p>
            <a:pPr lvl="1">
              <a:defRPr sz="1800"/>
            </a:pPr>
            <a:r>
              <a:rPr sz="3200"/>
              <a:t>Hoofdtekst - niveau twee</a:t>
            </a:r>
          </a:p>
          <a:p>
            <a:pPr lvl="2">
              <a:defRPr sz="1800"/>
            </a:pPr>
            <a:r>
              <a:rPr sz="3200"/>
              <a:t>Hoofdtekst - niveau drie</a:t>
            </a:r>
          </a:p>
          <a:p>
            <a:pPr lvl="3">
              <a:defRPr sz="1800"/>
            </a:pPr>
            <a:r>
              <a:rPr sz="3200"/>
              <a:t>Hoofdtekst - niveau vier</a:t>
            </a:r>
          </a:p>
          <a:p>
            <a:pPr lvl="4">
              <a:defRPr sz="1800"/>
            </a:pPr>
            <a:r>
              <a:rPr sz="3200"/>
              <a:t>Hoofdtekst - niveau vijf</a:t>
            </a:r>
          </a:p>
        </p:txBody>
      </p:sp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6605192"/>
            <a:ext cx="5616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  <p:sp>
        <p:nvSpPr>
          <p:cNvPr id="5" name="Shape 96">
            <a:extLst>
              <a:ext uri="{FF2B5EF4-FFF2-40B4-BE49-F238E27FC236}">
                <a16:creationId xmlns:a16="http://schemas.microsoft.com/office/drawing/2014/main" id="{D2B75AF0-9E91-42CB-9F2B-48B62D432B8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244407" y="6356350"/>
            <a:ext cx="576065" cy="37084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86CB4B4D-7CA3-9044-876B-883B54F8677D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36944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7"/>
          <p:cNvSpPr>
            <a:spLocks noGrp="1"/>
          </p:cNvSpPr>
          <p:nvPr>
            <p:ph type="title"/>
          </p:nvPr>
        </p:nvSpPr>
        <p:spPr>
          <a:xfrm>
            <a:off x="611561" y="365129"/>
            <a:ext cx="279122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2215">
                <a:latin typeface="FlandersArtSans-Bold" panose="000008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7" name="Shape 40"/>
          <p:cNvSpPr>
            <a:spLocks noGrp="1"/>
          </p:cNvSpPr>
          <p:nvPr>
            <p:ph type="body" idx="1"/>
          </p:nvPr>
        </p:nvSpPr>
        <p:spPr>
          <a:xfrm>
            <a:off x="611561" y="5892602"/>
            <a:ext cx="2791222" cy="58194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77"/>
              </a:spcBef>
              <a:buSzTx/>
              <a:buFontTx/>
              <a:buNone/>
              <a:defRPr sz="1292">
                <a:latin typeface="FlandersArtSans-Regular" panose="00000500000000000000" pitchFamily="2" charset="0"/>
              </a:defRPr>
            </a:lvl1pPr>
            <a:lvl2pPr marL="0" indent="422041">
              <a:spcBef>
                <a:spcPts val="277"/>
              </a:spcBef>
              <a:buSzTx/>
              <a:buFontTx/>
              <a:buNone/>
              <a:defRPr sz="1292"/>
            </a:lvl2pPr>
            <a:lvl3pPr marL="0" indent="844083">
              <a:spcBef>
                <a:spcPts val="277"/>
              </a:spcBef>
              <a:buSzTx/>
              <a:buFontTx/>
              <a:buNone/>
              <a:defRPr sz="1292"/>
            </a:lvl3pPr>
            <a:lvl4pPr marL="0" indent="1266124">
              <a:spcBef>
                <a:spcPts val="277"/>
              </a:spcBef>
              <a:buSzTx/>
              <a:buFontTx/>
              <a:buNone/>
              <a:defRPr sz="1292"/>
            </a:lvl4pPr>
            <a:lvl5pPr marL="0" indent="1688165">
              <a:spcBef>
                <a:spcPts val="277"/>
              </a:spcBef>
              <a:buSzTx/>
              <a:buFontTx/>
              <a:buNone/>
              <a:defRPr sz="1292"/>
            </a:lvl5pPr>
          </a:lstStyle>
          <a:p>
            <a:pPr lvl="0">
              <a:defRPr sz="1800"/>
            </a:pPr>
            <a:r>
              <a:rPr lang="nl-NL" sz="1292"/>
              <a:t>Klik om de modelstijlen te bewerken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0"/>
          </p:nvPr>
        </p:nvSpPr>
        <p:spPr>
          <a:xfrm>
            <a:off x="3546988" y="365126"/>
            <a:ext cx="4968363" cy="6109416"/>
          </a:xfrm>
        </p:spPr>
        <p:txBody>
          <a:bodyPr/>
          <a:lstStyle>
            <a:lvl1pPr marL="316531" marR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1pPr>
            <a:lvl2pPr marL="723499" marR="0" indent="-301458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2pPr>
            <a:lvl3pPr marL="1125444" marR="0" indent="-28136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3pPr>
            <a:lvl4pPr marL="1603757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4pPr>
            <a:lvl5pPr marL="2025798" marR="0" indent="-337633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5pPr>
          </a:lstStyle>
          <a:p>
            <a:pPr marL="316531" marR="0" lvl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Klik om de modelstijlen te bewerken</a:t>
            </a:r>
          </a:p>
          <a:p>
            <a:pPr marL="316531" marR="0" lvl="1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Tweede niveau</a:t>
            </a:r>
          </a:p>
          <a:p>
            <a:pPr marL="316531" marR="0" lvl="2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Derde niveau</a:t>
            </a:r>
          </a:p>
          <a:p>
            <a:pPr marL="316531" marR="0" lvl="3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Vierde niveau</a:t>
            </a:r>
          </a:p>
          <a:p>
            <a:pPr marL="316531" marR="0" lvl="4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Vijfde niveau</a:t>
            </a:r>
            <a:endParaRPr kumimoji="0" lang="nl-BE" sz="1477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6605192"/>
            <a:ext cx="5616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  <p:sp>
        <p:nvSpPr>
          <p:cNvPr id="8" name="Shape 96">
            <a:extLst>
              <a:ext uri="{FF2B5EF4-FFF2-40B4-BE49-F238E27FC236}">
                <a16:creationId xmlns:a16="http://schemas.microsoft.com/office/drawing/2014/main" id="{A3600A79-886D-4C5B-ACB4-D8FB1C27E0C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244407" y="6356350"/>
            <a:ext cx="576065" cy="37084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86CB4B4D-7CA3-9044-876B-883B54F8677D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320776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xfrm>
            <a:off x="1322284" y="5817249"/>
            <a:ext cx="6427995" cy="58194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77"/>
              </a:spcBef>
              <a:buSzTx/>
              <a:buFontTx/>
              <a:buNone/>
              <a:defRPr sz="1292">
                <a:latin typeface="FlandersArtSans-Regular" panose="00000500000000000000" pitchFamily="2" charset="0"/>
              </a:defRPr>
            </a:lvl1pPr>
            <a:lvl2pPr marL="0" indent="422041">
              <a:spcBef>
                <a:spcPts val="277"/>
              </a:spcBef>
              <a:buSzTx/>
              <a:buFontTx/>
              <a:buNone/>
              <a:defRPr sz="1292"/>
            </a:lvl2pPr>
            <a:lvl3pPr marL="0" indent="844083">
              <a:spcBef>
                <a:spcPts val="277"/>
              </a:spcBef>
              <a:buSzTx/>
              <a:buFontTx/>
              <a:buNone/>
              <a:defRPr sz="1292"/>
            </a:lvl3pPr>
            <a:lvl4pPr marL="0" indent="1266124">
              <a:spcBef>
                <a:spcPts val="277"/>
              </a:spcBef>
              <a:buSzTx/>
              <a:buFontTx/>
              <a:buNone/>
              <a:defRPr sz="1292"/>
            </a:lvl4pPr>
            <a:lvl5pPr marL="0" indent="1688165">
              <a:spcBef>
                <a:spcPts val="277"/>
              </a:spcBef>
              <a:buSzTx/>
              <a:buFontTx/>
              <a:buNone/>
              <a:defRPr sz="1292"/>
            </a:lvl5pPr>
          </a:lstStyle>
          <a:p>
            <a:pPr lvl="0">
              <a:defRPr sz="1800"/>
            </a:pPr>
            <a:r>
              <a:rPr lang="nl-NL" sz="1292"/>
              <a:t>Klik om de modelstijlen te bewerken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322282" y="1499129"/>
            <a:ext cx="6427996" cy="4168466"/>
          </a:xfrm>
        </p:spPr>
        <p:txBody>
          <a:bodyPr/>
          <a:lstStyle>
            <a:lvl1pPr marL="0" indent="0">
              <a:buNone/>
              <a:defRPr>
                <a:latin typeface="FlandersArtSans-Regular" panose="00000500000000000000" pitchFamily="2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11" name="Title Placeholder 7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700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6605192"/>
            <a:ext cx="5616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  <p:sp>
        <p:nvSpPr>
          <p:cNvPr id="8" name="Shape 96">
            <a:extLst>
              <a:ext uri="{FF2B5EF4-FFF2-40B4-BE49-F238E27FC236}">
                <a16:creationId xmlns:a16="http://schemas.microsoft.com/office/drawing/2014/main" id="{40ABDB76-ABA5-4830-AAC1-78877A9E714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244407" y="6356350"/>
            <a:ext cx="576065" cy="37084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86CB4B4D-7CA3-9044-876B-883B54F8677D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92148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rogram Slide_Vlaanderen Verbon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kstvak 11">
            <a:extLst>
              <a:ext uri="{FF2B5EF4-FFF2-40B4-BE49-F238E27FC236}">
                <a16:creationId xmlns:a16="http://schemas.microsoft.com/office/drawing/2014/main" id="{378A10B1-FED0-4DA5-9A4F-4545323592F3}"/>
              </a:ext>
            </a:extLst>
          </p:cNvPr>
          <p:cNvSpPr txBox="1"/>
          <p:nvPr userDrawn="1"/>
        </p:nvSpPr>
        <p:spPr>
          <a:xfrm>
            <a:off x="1436078" y="1240869"/>
            <a:ext cx="526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27530FD-0126-417D-B14A-F28B240514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490671"/>
            <a:ext cx="4572000" cy="366183"/>
          </a:xfrm>
        </p:spPr>
        <p:txBody>
          <a:bodyPr/>
          <a:lstStyle>
            <a:lvl1pPr algn="l">
              <a:defRPr/>
            </a:lvl1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F9A8218-D333-421F-B287-4308728C9D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7909" y="431431"/>
            <a:ext cx="7374778" cy="788176"/>
          </a:xfrm>
        </p:spPr>
        <p:txBody>
          <a:bodyPr/>
          <a:lstStyle>
            <a:lvl1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Klik hier om een hoofdtitel toe te voegen</a:t>
            </a:r>
            <a:endParaRPr lang="nl-BE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F1DFF9D-4553-4CC5-BA5C-B8A65EEE63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7909" y="1405082"/>
            <a:ext cx="7374777" cy="366183"/>
          </a:xfrm>
        </p:spPr>
        <p:txBody>
          <a:bodyPr/>
          <a:lstStyle>
            <a:lvl1pPr marL="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6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2000" indent="0">
              <a:buFontTx/>
              <a:buNone/>
              <a:defRPr lang="nl-BE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Klik hier om een eventuele tussentitel toe te voegen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83F0D27-B89B-4406-9AC1-2344EBE740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7963" y="2022496"/>
            <a:ext cx="7374724" cy="353375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8" name="Shape 96">
            <a:extLst>
              <a:ext uri="{FF2B5EF4-FFF2-40B4-BE49-F238E27FC236}">
                <a16:creationId xmlns:a16="http://schemas.microsoft.com/office/drawing/2014/main" id="{BF86A25D-F4BB-4F8E-A71B-3A2AFAA8833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244407" y="6356350"/>
            <a:ext cx="576065" cy="37084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86CB4B4D-7CA3-9044-876B-883B54F8677D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036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7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gram Slide_Vlaanderen Verbon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kstvak 11">
            <a:extLst>
              <a:ext uri="{FF2B5EF4-FFF2-40B4-BE49-F238E27FC236}">
                <a16:creationId xmlns:a16="http://schemas.microsoft.com/office/drawing/2014/main" id="{378A10B1-FED0-4DA5-9A4F-4545323592F3}"/>
              </a:ext>
            </a:extLst>
          </p:cNvPr>
          <p:cNvSpPr txBox="1"/>
          <p:nvPr userDrawn="1"/>
        </p:nvSpPr>
        <p:spPr>
          <a:xfrm>
            <a:off x="1436078" y="1240869"/>
            <a:ext cx="5269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27530FD-0126-417D-B14A-F28B240514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490671"/>
            <a:ext cx="4572000" cy="366183"/>
          </a:xfrm>
        </p:spPr>
        <p:txBody>
          <a:bodyPr/>
          <a:lstStyle>
            <a:lvl1pPr algn="l">
              <a:defRPr/>
            </a:lvl1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F9A8218-D333-421F-B287-4308728C9D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7909" y="431431"/>
            <a:ext cx="7374778" cy="788176"/>
          </a:xfrm>
        </p:spPr>
        <p:txBody>
          <a:bodyPr/>
          <a:lstStyle>
            <a:lvl1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Klik hier om een hoofdtitel toe te voegen</a:t>
            </a:r>
            <a:endParaRPr lang="nl-BE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F1DFF9D-4553-4CC5-BA5C-B8A65EEE63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7909" y="1405082"/>
            <a:ext cx="7374777" cy="366183"/>
          </a:xfrm>
        </p:spPr>
        <p:txBody>
          <a:bodyPr/>
          <a:lstStyle>
            <a:lvl1pPr marL="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6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0">
              <a:buFontTx/>
              <a:buNone/>
              <a:defRPr lang="nl-NL" sz="135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2000" indent="0">
              <a:buFontTx/>
              <a:buNone/>
              <a:defRPr lang="nl-BE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 dirty="0"/>
              <a:t>Klik hier om een eventuele tussentitel toe te voegen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83F0D27-B89B-4406-9AC1-2344EBE740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7963" y="2022496"/>
            <a:ext cx="7374724" cy="353375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8" name="Shape 96">
            <a:extLst>
              <a:ext uri="{FF2B5EF4-FFF2-40B4-BE49-F238E27FC236}">
                <a16:creationId xmlns:a16="http://schemas.microsoft.com/office/drawing/2014/main" id="{CCE85A97-08F9-45E5-AFA4-95D4E790D9F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244407" y="6356350"/>
            <a:ext cx="576065" cy="37084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86CB4B4D-7CA3-9044-876B-883B54F8677D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7431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7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>
            <a:lvl1pPr marL="257175" marR="0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1pPr>
            <a:lvl2pPr marL="587828" marR="0" indent="-244928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2pPr>
            <a:lvl3pPr marL="914400" marR="0" indent="-228600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3pPr>
            <a:lvl4pPr marL="1303020" marR="0" indent="-274320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4pPr>
            <a:lvl5pPr marL="1645920" marR="0" indent="-274320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5pPr>
          </a:lstStyle>
          <a:p>
            <a:pPr marL="257175" marR="0" lvl="0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Edit Master text styles</a:t>
            </a:r>
          </a:p>
          <a:p>
            <a:pPr marL="257175" marR="0" lvl="1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Second level</a:t>
            </a:r>
          </a:p>
          <a:p>
            <a:pPr marL="257175" marR="0" lvl="2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Third level</a:t>
            </a:r>
          </a:p>
          <a:p>
            <a:pPr marL="257175" marR="0" lvl="3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Fourth level</a:t>
            </a:r>
          </a:p>
          <a:p>
            <a:pPr marL="257175" marR="0" lvl="4" indent="-257175" defTabSz="68580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Fifth level</a:t>
            </a:r>
            <a:endParaRPr kumimoji="0" lang="nl-BE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9" name="Title Placeholder 7"/>
          <p:cNvSpPr>
            <a:spLocks noGrp="1"/>
          </p:cNvSpPr>
          <p:nvPr>
            <p:ph type="title"/>
          </p:nvPr>
        </p:nvSpPr>
        <p:spPr>
          <a:xfrm>
            <a:off x="628651" y="365127"/>
            <a:ext cx="7886700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1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6605192"/>
            <a:ext cx="5616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  <p:sp>
        <p:nvSpPr>
          <p:cNvPr id="7" name="Shape 96">
            <a:extLst>
              <a:ext uri="{FF2B5EF4-FFF2-40B4-BE49-F238E27FC236}">
                <a16:creationId xmlns:a16="http://schemas.microsoft.com/office/drawing/2014/main" id="{2E5D8AB3-1D2D-42E8-9C4D-F33321C696F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244407" y="6356350"/>
            <a:ext cx="576065" cy="37084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86CB4B4D-7CA3-9044-876B-883B54F8677D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53381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>
              <a:defRPr sz="2000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/>
            </a:pPr>
            <a:r>
              <a:rPr sz="2000" b="1"/>
              <a:t>Titeltekst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 lvl="0">
              <a:defRPr sz="1800"/>
            </a:pPr>
            <a:r>
              <a:rPr sz="1400"/>
              <a:t>Hoofdtekst - niveau één</a:t>
            </a:r>
          </a:p>
          <a:p>
            <a:pPr lvl="1">
              <a:defRPr sz="1800"/>
            </a:pPr>
            <a:r>
              <a:rPr sz="1400"/>
              <a:t>Hoofdtekst - niveau twee</a:t>
            </a:r>
          </a:p>
          <a:p>
            <a:pPr lvl="2">
              <a:defRPr sz="1800"/>
            </a:pPr>
            <a:r>
              <a:rPr sz="1400"/>
              <a:t>Hoofdtekst - niveau drie</a:t>
            </a:r>
          </a:p>
          <a:p>
            <a:pPr lvl="3">
              <a:defRPr sz="1800"/>
            </a:pPr>
            <a:r>
              <a:rPr sz="1400"/>
              <a:t>Hoofdtekst - niveau vier</a:t>
            </a:r>
          </a:p>
          <a:p>
            <a:pPr lvl="4">
              <a:defRPr sz="1800"/>
            </a:pPr>
            <a:r>
              <a:rPr sz="1400"/>
              <a:t>Hoofdtekst - niveau vijf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6629400" y="0"/>
            <a:ext cx="2057400" cy="6400802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4400" b="1"/>
              <a:t>Titeltekst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xfrm>
            <a:off x="457200" y="274638"/>
            <a:ext cx="6019800" cy="65833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Hoofdtekst - niveau één</a:t>
            </a:r>
          </a:p>
          <a:p>
            <a:pPr lvl="1">
              <a:defRPr sz="1800"/>
            </a:pPr>
            <a:r>
              <a:rPr sz="3200"/>
              <a:t>Hoofdtekst - niveau twee</a:t>
            </a:r>
          </a:p>
          <a:p>
            <a:pPr lvl="2">
              <a:defRPr sz="1800"/>
            </a:pPr>
            <a:r>
              <a:rPr sz="3200"/>
              <a:t>Hoofdtekst - niveau drie</a:t>
            </a:r>
          </a:p>
          <a:p>
            <a:pPr lvl="3">
              <a:defRPr sz="1800"/>
            </a:pPr>
            <a:r>
              <a:rPr sz="3200"/>
              <a:t>Hoofdtekst - niveau vier</a:t>
            </a:r>
          </a:p>
          <a:p>
            <a:pPr lvl="4">
              <a:defRPr sz="1800"/>
            </a:pPr>
            <a:r>
              <a:rPr sz="3200"/>
              <a:t>Hoofdtekst - niveau vijf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>
              <a:defRPr sz="4000" cap="all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 cap="none"/>
            </a:pPr>
            <a:r>
              <a:rPr sz="4000" b="1" cap="all"/>
              <a:t>Titeltekst</a:t>
            </a:r>
          </a:p>
        </p:txBody>
      </p:sp>
      <p:sp>
        <p:nvSpPr>
          <p:cNvPr id="66" name="Shape 66"/>
          <p:cNvSpPr>
            <a:spLocks noGrp="1"/>
          </p:cNvSpPr>
          <p:nvPr>
            <p:ph type="body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Hoofdtekst - niveau één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Hoofdtekst - niveau twee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Hoofdtekst - niveau drie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Hoofdtekst - niveau vier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Hoofdtekst - niveau vijf</a:t>
            </a:r>
          </a:p>
        </p:txBody>
      </p:sp>
      <p:sp>
        <p:nvSpPr>
          <p:cNvPr id="67" name="Shape 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4400" b="1"/>
              <a:t>Titeltekst</a:t>
            </a:r>
          </a:p>
        </p:txBody>
      </p:sp>
      <p:sp>
        <p:nvSpPr>
          <p:cNvPr id="70" name="Shape 70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Hoofdtekst - niveau één</a:t>
            </a:r>
          </a:p>
          <a:p>
            <a:pPr lvl="1">
              <a:defRPr sz="1800"/>
            </a:pPr>
            <a:r>
              <a:rPr sz="2800"/>
              <a:t>Hoofdtekst - niveau twee</a:t>
            </a:r>
          </a:p>
          <a:p>
            <a:pPr lvl="2">
              <a:defRPr sz="1800"/>
            </a:pPr>
            <a:r>
              <a:rPr sz="2800"/>
              <a:t>Hoofdtekst - niveau drie</a:t>
            </a:r>
          </a:p>
          <a:p>
            <a:pPr lvl="3">
              <a:defRPr sz="1800"/>
            </a:pPr>
            <a:r>
              <a:rPr sz="2800"/>
              <a:t>Hoofdtekst - niveau vier</a:t>
            </a:r>
          </a:p>
          <a:p>
            <a:pPr lvl="4">
              <a:defRPr sz="1800"/>
            </a:pPr>
            <a:r>
              <a:rPr sz="2800"/>
              <a:t>Hoofdtekst - niveau vijf</a:t>
            </a:r>
          </a:p>
        </p:txBody>
      </p:sp>
      <p:sp>
        <p:nvSpPr>
          <p:cNvPr id="71" name="Shape 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457200" y="256810"/>
            <a:ext cx="8229600" cy="1178656"/>
          </a:xfrm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sz="4400" b="1"/>
              <a:t>Titeltekst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idx="1"/>
          </p:nvPr>
        </p:nvSpPr>
        <p:spPr>
          <a:xfrm>
            <a:off x="457200" y="1435465"/>
            <a:ext cx="4040188" cy="73941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/>
            </a:lvl5pPr>
          </a:lstStyle>
          <a:p>
            <a:pPr lvl="0">
              <a:defRPr sz="1800"/>
            </a:pPr>
            <a:r>
              <a:rPr sz="2400"/>
              <a:t>Hoofdtekst - niveau één</a:t>
            </a:r>
          </a:p>
          <a:p>
            <a:pPr lvl="1">
              <a:defRPr sz="1800"/>
            </a:pPr>
            <a:r>
              <a:rPr sz="2400"/>
              <a:t>Hoofdtekst - niveau twee</a:t>
            </a:r>
          </a:p>
          <a:p>
            <a:pPr lvl="2">
              <a:defRPr sz="1800"/>
            </a:pPr>
            <a:r>
              <a:rPr sz="2400"/>
              <a:t>Hoofdtekst - niveau drie</a:t>
            </a:r>
          </a:p>
          <a:p>
            <a:pPr lvl="3">
              <a:defRPr sz="1800"/>
            </a:pPr>
            <a:r>
              <a:rPr sz="2400"/>
              <a:t>Hoofdtekst - niveau vier</a:t>
            </a:r>
          </a:p>
          <a:p>
            <a:pPr lvl="4">
              <a:defRPr sz="1800"/>
            </a:pPr>
            <a:r>
              <a:rPr sz="2400"/>
              <a:t>Hoofdtekst - niveau vijf</a:t>
            </a:r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457200" y="0"/>
            <a:ext cx="3008314" cy="1435100"/>
          </a:xfrm>
          <a:prstGeom prst="rect">
            <a:avLst/>
          </a:prstGeom>
        </p:spPr>
        <p:txBody>
          <a:bodyPr anchor="b"/>
          <a:lstStyle>
            <a:lvl1pPr>
              <a:defRPr sz="2000">
                <a:latin typeface="Flanders Art Sans Bold"/>
                <a:ea typeface="Flanders Art Sans Bold"/>
                <a:cs typeface="Flanders Art Sans Bold"/>
                <a:sym typeface="Flanders Art Sans Bold"/>
              </a:defRPr>
            </a:lvl1pPr>
          </a:lstStyle>
          <a:p>
            <a:pPr lvl="0">
              <a:defRPr sz="1800" b="0"/>
            </a:pPr>
            <a:r>
              <a:rPr sz="2000" b="1"/>
              <a:t>Titeltekst</a:t>
            </a:r>
          </a:p>
        </p:txBody>
      </p:sp>
      <p:sp>
        <p:nvSpPr>
          <p:cNvPr id="83" name="Shape 83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Hoofdtekst - niveau één</a:t>
            </a:r>
          </a:p>
          <a:p>
            <a:pPr lvl="1">
              <a:defRPr sz="1800"/>
            </a:pPr>
            <a:r>
              <a:rPr sz="3200"/>
              <a:t>Hoofdtekst - niveau twee</a:t>
            </a:r>
          </a:p>
          <a:p>
            <a:pPr lvl="2">
              <a:defRPr sz="1800"/>
            </a:pPr>
            <a:r>
              <a:rPr sz="3200"/>
              <a:t>Hoofdtekst - niveau drie</a:t>
            </a:r>
          </a:p>
          <a:p>
            <a:pPr lvl="3">
              <a:defRPr sz="1800"/>
            </a:pPr>
            <a:r>
              <a:rPr sz="3200"/>
              <a:t>Hoofdtekst - niveau vier</a:t>
            </a:r>
          </a:p>
          <a:p>
            <a:pPr lvl="4">
              <a:defRPr sz="1800"/>
            </a:pPr>
            <a:r>
              <a:rPr sz="3200"/>
              <a:t>Hoofdtekst - niveau vijf</a:t>
            </a: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457200" y="92076"/>
            <a:ext cx="8229600" cy="1508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pPr lvl="0">
              <a:defRPr sz="1800" b="0"/>
            </a:pPr>
            <a:r>
              <a:rPr sz="4400" b="1"/>
              <a:t>Titeltekst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lvl="0">
              <a:defRPr sz="1800"/>
            </a:pPr>
            <a:r>
              <a:rPr sz="3200"/>
              <a:t>Hoofdtekst - niveau één</a:t>
            </a:r>
          </a:p>
          <a:p>
            <a:pPr lvl="1">
              <a:defRPr sz="1800"/>
            </a:pPr>
            <a:r>
              <a:rPr sz="3200"/>
              <a:t>Hoofdtekst - niveau twee</a:t>
            </a:r>
          </a:p>
          <a:p>
            <a:pPr lvl="2">
              <a:defRPr sz="1800"/>
            </a:pPr>
            <a:r>
              <a:rPr sz="3200"/>
              <a:t>Hoofdtekst - niveau drie</a:t>
            </a:r>
          </a:p>
          <a:p>
            <a:pPr lvl="3">
              <a:defRPr sz="1800"/>
            </a:pPr>
            <a:r>
              <a:rPr sz="3200"/>
              <a:t>Hoofdtekst - niveau vier</a:t>
            </a:r>
          </a:p>
          <a:p>
            <a:pPr lvl="4">
              <a:defRPr sz="1800"/>
            </a:pPr>
            <a:r>
              <a:rPr sz="3200"/>
              <a:t>Hoofdtekst - niveau vijf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8244408" y="6356350"/>
            <a:ext cx="442392" cy="37084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/>
            </a:lvl1pPr>
          </a:lstStyle>
          <a:p>
            <a:fld id="{86CB4B4D-7CA3-9044-876B-883B54F8677D}" type="slidenum">
              <a:rPr lang="nl-BE" smtClean="0"/>
              <a:pPr/>
              <a:t>‹#›</a:t>
            </a:fld>
            <a:endParaRPr lang="nl-B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7" r:id="rId2"/>
    <p:sldLayoutId id="2147483658" r:id="rId3"/>
    <p:sldLayoutId id="2147483660" r:id="rId4"/>
    <p:sldLayoutId id="2147483664" r:id="rId5"/>
    <p:sldLayoutId id="2147483665" r:id="rId6"/>
    <p:sldLayoutId id="2147483666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89" r:id="rId13"/>
    <p:sldLayoutId id="2147483712" r:id="rId14"/>
    <p:sldLayoutId id="2147483713" r:id="rId15"/>
  </p:sldLayoutIdLst>
  <p:transition spd="med"/>
  <p:hf hdr="0" ftr="0" dt="0"/>
  <p:txStyles>
    <p:titleStyle>
      <a:lvl1pPr>
        <a:defRPr sz="4400" b="1">
          <a:latin typeface="Flanders Art Sans"/>
          <a:ea typeface="Flanders Art Sans"/>
          <a:cs typeface="Flanders Art Sans"/>
          <a:sym typeface="Flanders Art Sans"/>
        </a:defRPr>
      </a:lvl1pPr>
      <a:lvl2pPr>
        <a:defRPr sz="4400" b="1">
          <a:latin typeface="Flanders Art Sans"/>
          <a:ea typeface="Flanders Art Sans"/>
          <a:cs typeface="Flanders Art Sans"/>
          <a:sym typeface="Flanders Art Sans"/>
        </a:defRPr>
      </a:lvl2pPr>
      <a:lvl3pPr>
        <a:defRPr sz="4400" b="1">
          <a:latin typeface="Flanders Art Sans"/>
          <a:ea typeface="Flanders Art Sans"/>
          <a:cs typeface="Flanders Art Sans"/>
          <a:sym typeface="Flanders Art Sans"/>
        </a:defRPr>
      </a:lvl3pPr>
      <a:lvl4pPr>
        <a:defRPr sz="4400" b="1">
          <a:latin typeface="Flanders Art Sans"/>
          <a:ea typeface="Flanders Art Sans"/>
          <a:cs typeface="Flanders Art Sans"/>
          <a:sym typeface="Flanders Art Sans"/>
        </a:defRPr>
      </a:lvl4pPr>
      <a:lvl5pPr>
        <a:defRPr sz="4400" b="1">
          <a:latin typeface="Flanders Art Sans"/>
          <a:ea typeface="Flanders Art Sans"/>
          <a:cs typeface="Flanders Art Sans"/>
          <a:sym typeface="Flanders Art Sans"/>
        </a:defRPr>
      </a:lvl5pPr>
      <a:lvl6pPr>
        <a:defRPr sz="4400" b="1">
          <a:latin typeface="Flanders Art Sans"/>
          <a:ea typeface="Flanders Art Sans"/>
          <a:cs typeface="Flanders Art Sans"/>
          <a:sym typeface="Flanders Art Sans"/>
        </a:defRPr>
      </a:lvl6pPr>
      <a:lvl7pPr>
        <a:defRPr sz="4400" b="1">
          <a:latin typeface="Flanders Art Sans"/>
          <a:ea typeface="Flanders Art Sans"/>
          <a:cs typeface="Flanders Art Sans"/>
          <a:sym typeface="Flanders Art Sans"/>
        </a:defRPr>
      </a:lvl7pPr>
      <a:lvl8pPr>
        <a:defRPr sz="4400" b="1">
          <a:latin typeface="Flanders Art Sans"/>
          <a:ea typeface="Flanders Art Sans"/>
          <a:cs typeface="Flanders Art Sans"/>
          <a:sym typeface="Flanders Art Sans"/>
        </a:defRPr>
      </a:lvl8pPr>
      <a:lvl9pPr>
        <a:defRPr sz="4400" b="1">
          <a:latin typeface="Flanders Art Sans"/>
          <a:ea typeface="Flanders Art Sans"/>
          <a:cs typeface="Flanders Art Sans"/>
          <a:sym typeface="Flanders Art Sans"/>
        </a:defRPr>
      </a:lvl9pPr>
    </p:titleStyle>
    <p:bodyStyle>
      <a:lvl1pPr marL="342900" indent="-342900">
        <a:spcBef>
          <a:spcPts val="700"/>
        </a:spcBef>
        <a:buSzPct val="100000"/>
        <a:buFont typeface="Arial"/>
        <a:buChar char="•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1pPr>
      <a:lvl2pPr marL="783771" indent="-326571">
        <a:spcBef>
          <a:spcPts val="700"/>
        </a:spcBef>
        <a:buSzPct val="100000"/>
        <a:buFont typeface="Arial"/>
        <a:buChar char="–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2pPr>
      <a:lvl3pPr marL="1219200" indent="-304800">
        <a:spcBef>
          <a:spcPts val="700"/>
        </a:spcBef>
        <a:buSzPct val="100000"/>
        <a:buFont typeface="Arial"/>
        <a:buChar char="•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3pPr>
      <a:lvl4pPr marL="1737360" indent="-365760">
        <a:spcBef>
          <a:spcPts val="700"/>
        </a:spcBef>
        <a:buSzPct val="100000"/>
        <a:buFont typeface="Arial"/>
        <a:buChar char="–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4pPr>
      <a:lvl5pPr marL="2194560" indent="-365760">
        <a:spcBef>
          <a:spcPts val="700"/>
        </a:spcBef>
        <a:buSzPct val="100000"/>
        <a:buFont typeface="Arial"/>
        <a:buChar char="»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5pPr>
      <a:lvl6pPr marL="2651760" indent="-365760">
        <a:spcBef>
          <a:spcPts val="700"/>
        </a:spcBef>
        <a:buSzPct val="100000"/>
        <a:buFont typeface="Arial"/>
        <a:buChar char="•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6pPr>
      <a:lvl7pPr marL="3108960" indent="-365760">
        <a:spcBef>
          <a:spcPts val="700"/>
        </a:spcBef>
        <a:buSzPct val="100000"/>
        <a:buFont typeface="Arial"/>
        <a:buChar char="•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7pPr>
      <a:lvl8pPr marL="3566159" indent="-365759">
        <a:spcBef>
          <a:spcPts val="700"/>
        </a:spcBef>
        <a:buSzPct val="100000"/>
        <a:buFont typeface="Arial"/>
        <a:buChar char="•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8pPr>
      <a:lvl9pPr marL="4023359" indent="-365759">
        <a:spcBef>
          <a:spcPts val="700"/>
        </a:spcBef>
        <a:buSzPct val="100000"/>
        <a:buFont typeface="Arial"/>
        <a:buChar char="•"/>
        <a:defRPr sz="3200">
          <a:latin typeface="FlandersArtSans-Regular"/>
          <a:ea typeface="FlandersArtSans-Regular"/>
          <a:cs typeface="FlandersArtSans-Regular"/>
          <a:sym typeface="FlandersArtSans-Regular"/>
        </a:defRPr>
      </a:lvl9pPr>
    </p:bodyStyle>
    <p:otherStyle>
      <a:lvl1pPr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1pPr>
      <a:lvl2pPr indent="4572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2pPr>
      <a:lvl3pPr indent="9144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3pPr>
      <a:lvl4pPr indent="13716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4pPr>
      <a:lvl5pPr indent="18288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5pPr>
      <a:lvl6pPr indent="22860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6pPr>
      <a:lvl7pPr indent="27432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7pPr>
      <a:lvl8pPr indent="32004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8pPr>
      <a:lvl9pPr indent="3657600">
        <a:defRPr>
          <a:solidFill>
            <a:schemeClr val="tx1"/>
          </a:solidFill>
          <a:latin typeface="+mn-lt"/>
          <a:ea typeface="+mn-ea"/>
          <a:cs typeface="+mn-cs"/>
          <a:sym typeface="FlandersArtSans-Regular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482215"/>
            <a:ext cx="7886700" cy="4992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16531" marR="0" lvl="0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Klik om de modelstijlen te bewerken</a:t>
            </a:r>
          </a:p>
          <a:p>
            <a:pPr marL="316531" marR="0" lvl="1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Tweede niveau</a:t>
            </a:r>
          </a:p>
          <a:p>
            <a:pPr marL="316531" marR="0" lvl="2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Derde niveau</a:t>
            </a:r>
          </a:p>
          <a:p>
            <a:pPr marL="316531" marR="0" lvl="3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Vierde niveau</a:t>
            </a:r>
          </a:p>
          <a:p>
            <a:pPr marL="316531" marR="0" lvl="4" indent="-316531" defTabSz="844083" eaLnBrk="1" fontAlgn="auto" latinLnBrk="0" hangingPunct="1">
              <a:lnSpc>
                <a:spcPct val="100000"/>
              </a:lnSpc>
              <a:spcBef>
                <a:spcPts val="646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221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Vijfde niveau</a:t>
            </a:r>
            <a:endParaRPr kumimoji="0" lang="nl-BE" sz="1477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628651" y="365126"/>
            <a:ext cx="7886700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43678" y="6605192"/>
            <a:ext cx="5616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5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endParaRPr lang="nl-BE" dirty="0"/>
          </a:p>
        </p:txBody>
      </p:sp>
      <p:sp>
        <p:nvSpPr>
          <p:cNvPr id="7" name="Shape 96">
            <a:extLst>
              <a:ext uri="{FF2B5EF4-FFF2-40B4-BE49-F238E27FC236}">
                <a16:creationId xmlns:a16="http://schemas.microsoft.com/office/drawing/2014/main" id="{337E3EDD-E1E1-40C2-8F4D-49A9BB68B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44408" y="6356350"/>
            <a:ext cx="455914" cy="370840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024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</p:sldLayoutIdLst>
  <p:hf hdr="0" ftr="0" dt="0"/>
  <p:txStyles>
    <p:titleStyle>
      <a:lvl1pPr algn="l" defTabSz="844083" rtl="0" eaLnBrk="1" latinLnBrk="0" hangingPunct="1">
        <a:lnSpc>
          <a:spcPct val="90000"/>
        </a:lnSpc>
        <a:spcBef>
          <a:spcPct val="0"/>
        </a:spcBef>
        <a:buNone/>
        <a:defRPr sz="2954" kern="1200">
          <a:solidFill>
            <a:schemeClr val="tx1"/>
          </a:solidFill>
          <a:latin typeface="FlandersArtSans-Bold" panose="00000800000000000000" pitchFamily="2" charset="0"/>
          <a:ea typeface="+mj-ea"/>
          <a:cs typeface="+mj-cs"/>
        </a:defRPr>
      </a:lvl1pPr>
    </p:titleStyle>
    <p:bodyStyle>
      <a:lvl1pPr marL="0" marR="0" indent="0" algn="l" defTabSz="844083" rtl="0" eaLnBrk="1" fontAlgn="auto" latinLnBrk="0" hangingPunct="1">
        <a:lnSpc>
          <a:spcPct val="100000"/>
        </a:lnSpc>
        <a:spcBef>
          <a:spcPts val="646"/>
        </a:spcBef>
        <a:spcAft>
          <a:spcPts val="0"/>
        </a:spcAft>
        <a:buClr>
          <a:schemeClr val="accent1"/>
        </a:buClr>
        <a:buSzPct val="100000"/>
        <a:buFont typeface="FlandersArtSans-Regular" panose="00000500000000000000" pitchFamily="2" charset="0"/>
        <a:buNone/>
        <a:tabLst/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723499" marR="0" indent="-301458" algn="l" defTabSz="844083" rtl="0" eaLnBrk="1" fontAlgn="auto" latinLnBrk="0" hangingPunct="1">
        <a:lnSpc>
          <a:spcPct val="100000"/>
        </a:lnSpc>
        <a:spcBef>
          <a:spcPts val="646"/>
        </a:spcBef>
        <a:spcAft>
          <a:spcPts val="0"/>
        </a:spcAft>
        <a:buClrTx/>
        <a:buSzPct val="100000"/>
        <a:buFont typeface="Wingdings" panose="05000000000000000000" pitchFamily="2" charset="2"/>
        <a:buChar char="§"/>
        <a:tabLst/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marR="0" indent="-281361" algn="l" defTabSz="844083" rtl="0" eaLnBrk="1" fontAlgn="auto" latinLnBrk="0" hangingPunct="1">
        <a:lnSpc>
          <a:spcPct val="100000"/>
        </a:lnSpc>
        <a:spcBef>
          <a:spcPts val="646"/>
        </a:spcBef>
        <a:spcAft>
          <a:spcPts val="0"/>
        </a:spcAft>
        <a:buClrTx/>
        <a:buSzPct val="100000"/>
        <a:buFont typeface="FlandersArtSans-Regular" panose="00000500000000000000" pitchFamily="2" charset="0"/>
        <a:buChar char="&gt;"/>
        <a:tabLst/>
        <a:defRPr sz="1846" kern="1200">
          <a:solidFill>
            <a:schemeClr val="tx1"/>
          </a:solidFill>
          <a:latin typeface="+mn-lt"/>
          <a:ea typeface="+mn-ea"/>
          <a:cs typeface="+mn-cs"/>
        </a:defRPr>
      </a:lvl3pPr>
      <a:lvl4pPr marL="1603757" marR="0" indent="-337633" algn="l" defTabSz="844083" rtl="0" eaLnBrk="1" fontAlgn="auto" latinLnBrk="0" hangingPunct="1">
        <a:lnSpc>
          <a:spcPct val="100000"/>
        </a:lnSpc>
        <a:spcBef>
          <a:spcPts val="646"/>
        </a:spcBef>
        <a:spcAft>
          <a:spcPts val="0"/>
        </a:spcAft>
        <a:buClrTx/>
        <a:buSzPct val="100000"/>
        <a:buFont typeface="Wingdings" panose="05000000000000000000" pitchFamily="2" charset="2"/>
        <a:buChar char="§"/>
        <a:tabLst/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2025798" marR="0" indent="-337633" algn="l" defTabSz="844083" rtl="0" eaLnBrk="1" fontAlgn="auto" latinLnBrk="0" hangingPunct="1">
        <a:lnSpc>
          <a:spcPct val="100000"/>
        </a:lnSpc>
        <a:spcBef>
          <a:spcPts val="646"/>
        </a:spcBef>
        <a:spcAft>
          <a:spcPts val="0"/>
        </a:spcAft>
        <a:buClrTx/>
        <a:buSzPct val="100000"/>
        <a:buFont typeface="FlandersArtSans-Regular" panose="00000500000000000000" pitchFamily="2" charset="0"/>
        <a:buChar char="&gt;"/>
        <a:tabLst/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296000" y="756000"/>
            <a:ext cx="7416000" cy="11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96000" y="1915200"/>
            <a:ext cx="7444800" cy="4352400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 </a:t>
            </a:r>
            <a:endParaRPr lang="nl-BE" dirty="0"/>
          </a:p>
          <a:p>
            <a:pPr lvl="4"/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21ED399-DAD7-4D99-AA75-4EA68492ED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5" name="Shape 96">
            <a:extLst>
              <a:ext uri="{FF2B5EF4-FFF2-40B4-BE49-F238E27FC236}">
                <a16:creationId xmlns:a16="http://schemas.microsoft.com/office/drawing/2014/main" id="{E7874489-BFBF-430D-8997-F8B44CB06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44407" y="6356350"/>
            <a:ext cx="576065" cy="37084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86CB4B4D-7CA3-9044-876B-883B54F8677D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77796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700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ts val="3800"/>
        </a:lnSpc>
        <a:spcBef>
          <a:spcPct val="0"/>
        </a:spcBef>
        <a:buNone/>
        <a:defRPr sz="3700" b="0" i="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288000" marR="0" indent="-288000" algn="l" defTabSz="914400" rtl="0" eaLnBrk="1" fontAlgn="auto" latinLnBrk="0" hangingPunct="1">
        <a:lnSpc>
          <a:spcPct val="90000"/>
        </a:lnSpc>
        <a:spcBef>
          <a:spcPts val="300"/>
        </a:spcBef>
        <a:spcAft>
          <a:spcPts val="0"/>
        </a:spcAft>
        <a:buClrTx/>
        <a:buSzPct val="90000"/>
        <a:buFontTx/>
        <a:buBlip>
          <a:blip r:embed="rId5"/>
        </a:buBlip>
        <a:tabLst/>
        <a:defRPr sz="2200" kern="1200" spc="0" baseline="0">
          <a:solidFill>
            <a:schemeClr val="tx1"/>
          </a:solidFill>
          <a:latin typeface="Calibri" charset="0"/>
          <a:ea typeface="Calibri" charset="0"/>
          <a:cs typeface="Calibri" charset="0"/>
        </a:defRPr>
      </a:lvl1pPr>
      <a:lvl2pPr marL="576000" marR="0" indent="-288000" algn="l" defTabSz="914400" rtl="0" eaLnBrk="1" fontAlgn="auto" latinLnBrk="0" hangingPunct="1">
        <a:lnSpc>
          <a:spcPct val="90000"/>
        </a:lnSpc>
        <a:spcBef>
          <a:spcPts val="300"/>
        </a:spcBef>
        <a:spcAft>
          <a:spcPts val="0"/>
        </a:spcAft>
        <a:buClrTx/>
        <a:buSzPct val="75000"/>
        <a:buFontTx/>
        <a:buBlip>
          <a:blip r:embed="rId6"/>
        </a:buBlip>
        <a:tabLst/>
        <a:defRPr sz="2200" kern="1200" spc="0" baseline="0">
          <a:solidFill>
            <a:srgbClr val="9B9B9B"/>
          </a:solidFill>
          <a:latin typeface="Calibri" charset="0"/>
          <a:ea typeface="Calibri" charset="0"/>
          <a:cs typeface="Calibri" charset="0"/>
        </a:defRPr>
      </a:lvl2pPr>
      <a:lvl3pPr marL="864000" marR="0" indent="-288000" algn="l" defTabSz="914400" rtl="0" eaLnBrk="1" fontAlgn="auto" latinLnBrk="0" hangingPunct="1">
        <a:lnSpc>
          <a:spcPct val="90000"/>
        </a:lnSpc>
        <a:spcBef>
          <a:spcPts val="300"/>
        </a:spcBef>
        <a:spcAft>
          <a:spcPts val="0"/>
        </a:spcAft>
        <a:buClrTx/>
        <a:buSzPct val="85000"/>
        <a:buFontTx/>
        <a:buBlip>
          <a:blip r:embed="rId7"/>
        </a:buBlip>
        <a:tabLst/>
        <a:defRPr sz="2000" kern="1200" spc="0" baseline="0">
          <a:solidFill>
            <a:schemeClr val="tx1"/>
          </a:solidFill>
          <a:latin typeface="Calibri" charset="0"/>
          <a:ea typeface="Calibri" charset="0"/>
          <a:cs typeface="Calibri" charset="0"/>
        </a:defRPr>
      </a:lvl3pPr>
      <a:lvl4pPr marL="1152000" marR="0" indent="-288000" algn="l" defTabSz="914400" rtl="0" eaLnBrk="1" fontAlgn="auto" latinLnBrk="0" hangingPunct="1">
        <a:lnSpc>
          <a:spcPct val="90000"/>
        </a:lnSpc>
        <a:spcBef>
          <a:spcPts val="300"/>
        </a:spcBef>
        <a:spcAft>
          <a:spcPts val="0"/>
        </a:spcAft>
        <a:buClrTx/>
        <a:buSzPct val="75000"/>
        <a:buFontTx/>
        <a:buBlip>
          <a:blip r:embed="rId8"/>
        </a:buBlip>
        <a:tabLst/>
        <a:defRPr sz="2000" kern="1200" spc="0" baseline="0">
          <a:solidFill>
            <a:schemeClr val="tx1"/>
          </a:solidFill>
          <a:latin typeface="Calibri" charset="0"/>
          <a:ea typeface="Calibri" charset="0"/>
          <a:cs typeface="Calibri" charset="0"/>
        </a:defRPr>
      </a:lvl4pPr>
      <a:lvl5pPr marL="1440000" marR="0" indent="-288000" algn="l" defTabSz="914400" rtl="0" eaLnBrk="1" fontAlgn="auto" latinLnBrk="0" hangingPunct="1">
        <a:lnSpc>
          <a:spcPct val="90000"/>
        </a:lnSpc>
        <a:spcBef>
          <a:spcPts val="300"/>
        </a:spcBef>
        <a:spcAft>
          <a:spcPts val="0"/>
        </a:spcAft>
        <a:buClrTx/>
        <a:buSzPct val="90000"/>
        <a:buFontTx/>
        <a:buBlip>
          <a:blip r:embed="rId5"/>
        </a:buBlip>
        <a:tabLst/>
        <a:defRPr sz="2000" kern="1200" spc="0" baseline="0">
          <a:solidFill>
            <a:schemeClr val="tx1"/>
          </a:solidFill>
          <a:latin typeface="Calibri" charset="0"/>
          <a:ea typeface="Calibri" charset="0"/>
          <a:cs typeface="Calibri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lgif/thematic" TargetMode="External"/><Relationship Id="rId2" Type="http://schemas.openxmlformats.org/officeDocument/2006/relationships/hyperlink" Target="https://github.com/belgif/review" TargetMode="Externa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lgif/thematic" TargetMode="External"/><Relationship Id="rId2" Type="http://schemas.openxmlformats.org/officeDocument/2006/relationships/hyperlink" Target="https://github.com/belgif/review" TargetMode="Externa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esktop.github.com/" TargetMode="Externa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vlaanderen.be/" TargetMode="External"/><Relationship Id="rId2" Type="http://schemas.openxmlformats.org/officeDocument/2006/relationships/hyperlink" Target="https://github.com/belgif/fedvoc" TargetMode="Externa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vlaanderen.be/" TargetMode="External"/><Relationship Id="rId2" Type="http://schemas.openxmlformats.org/officeDocument/2006/relationships/hyperlink" Target="https://github.com/belgif/fedvoc" TargetMode="Externa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lgif/thematic/tree/master/URI" TargetMode="External"/><Relationship Id="rId2" Type="http://schemas.openxmlformats.org/officeDocument/2006/relationships/hyperlink" Target="https://github.com/belgif/thematic" TargetMode="Externa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hyperlink" Target="https://github.com/belgif/review" TargetMode="Externa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joinup.ec.europa.eu/rdf_entity/http_e_f_fdata_ceuropa_ceu_fw21_f73920f8b_b6c65_b4c82_bbe8c_b23a6d2cc4d58/about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hyperlink" Target="https://joinup.ec.europa.eu/solution/dcat-application-profile-data-portals-europe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data.europa.eu/w21/8d58d3f4-5013-4aa3-8c39-4f0059460da7" TargetMode="External"/><Relationship Id="rId5" Type="http://schemas.openxmlformats.org/officeDocument/2006/relationships/image" Target="../media/image13.png"/><Relationship Id="rId10" Type="http://schemas.openxmlformats.org/officeDocument/2006/relationships/image" Target="../media/image16.png"/><Relationship Id="rId4" Type="http://schemas.openxmlformats.org/officeDocument/2006/relationships/hyperlink" Target="http://data.europa.eu/w21/322eb58a-08d9-4721-b179-7b62b097304d" TargetMode="External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2">
            <a:extLst>
              <a:ext uri="{FF2B5EF4-FFF2-40B4-BE49-F238E27FC236}">
                <a16:creationId xmlns:a16="http://schemas.microsoft.com/office/drawing/2014/main" id="{70A56E74-8579-4187-901E-B16EC280C8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30" b="34973"/>
          <a:stretch/>
        </p:blipFill>
        <p:spPr>
          <a:xfrm>
            <a:off x="-36512" y="1"/>
            <a:ext cx="9180512" cy="685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</p:pic>
      <p:sp>
        <p:nvSpPr>
          <p:cNvPr id="8" name="Titel 17">
            <a:extLst>
              <a:ext uri="{FF2B5EF4-FFF2-40B4-BE49-F238E27FC236}">
                <a16:creationId xmlns:a16="http://schemas.microsoft.com/office/drawing/2014/main" id="{B8EC18BA-5A9A-49AA-96B5-B503754EFDB7}"/>
              </a:ext>
            </a:extLst>
          </p:cNvPr>
          <p:cNvSpPr txBox="1">
            <a:spLocks/>
          </p:cNvSpPr>
          <p:nvPr/>
        </p:nvSpPr>
        <p:spPr>
          <a:xfrm>
            <a:off x="1907704" y="1844824"/>
            <a:ext cx="5472608" cy="2448272"/>
          </a:xfrm>
          <a:prstGeom prst="rect">
            <a:avLst/>
          </a:prstGeom>
          <a:solidFill>
            <a:srgbClr val="3838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 anchorCtr="0">
            <a:normAutofit fontScale="77500" lnSpcReduction="20000"/>
          </a:bodyPr>
          <a:lstStyle>
            <a:lvl1pPr>
              <a:defRPr sz="4400" b="1">
                <a:latin typeface="FlandersArtSans-Bold" panose="00000800000000000000" pitchFamily="2" charset="0"/>
                <a:ea typeface="Flanders Art Sans"/>
                <a:cs typeface="Flanders Art Sans"/>
                <a:sym typeface="Flanders Art Sans"/>
              </a:defRPr>
            </a:lvl1pPr>
            <a:lvl2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2pPr>
            <a:lvl3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3pPr>
            <a:lvl4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4pPr>
            <a:lvl5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5pPr>
            <a:lvl6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6pPr>
            <a:lvl7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7pPr>
            <a:lvl8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8pPr>
            <a:lvl9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9pPr>
          </a:lstStyle>
          <a:p>
            <a:pPr algn="ctr"/>
            <a:r>
              <a:rPr lang="nl-BE" sz="4800" b="0" dirty="0">
                <a:solidFill>
                  <a:schemeClr val="bg1"/>
                </a:solidFill>
              </a:rPr>
              <a:t>ICEG</a:t>
            </a:r>
          </a:p>
          <a:p>
            <a:pPr algn="ctr"/>
            <a:r>
              <a:rPr lang="en-US" sz="2800" b="0" dirty="0">
                <a:solidFill>
                  <a:schemeClr val="bg1"/>
                </a:solidFill>
              </a:rPr>
              <a:t>Open Standards</a:t>
            </a:r>
          </a:p>
          <a:p>
            <a:pPr algn="ctr"/>
            <a:r>
              <a:rPr lang="en-US" sz="2800" b="0" dirty="0">
                <a:solidFill>
                  <a:schemeClr val="bg1"/>
                </a:solidFill>
              </a:rPr>
              <a:t>September, 13th 2019</a:t>
            </a:r>
          </a:p>
          <a:p>
            <a:pPr algn="ctr"/>
            <a:endParaRPr lang="en-US" sz="2800" b="0" dirty="0">
              <a:solidFill>
                <a:schemeClr val="bg1"/>
              </a:solidFill>
            </a:endParaRPr>
          </a:p>
          <a:p>
            <a:pPr algn="ctr"/>
            <a:r>
              <a:rPr lang="nl-BE" sz="2800" dirty="0">
                <a:solidFill>
                  <a:schemeClr val="bg1"/>
                </a:solidFill>
              </a:rPr>
              <a:t>Wifi: </a:t>
            </a:r>
            <a:r>
              <a:rPr lang="nl-BE" sz="2800" dirty="0" err="1">
                <a:solidFill>
                  <a:schemeClr val="bg1"/>
                </a:solidFill>
              </a:rPr>
              <a:t>bosa-guest</a:t>
            </a:r>
            <a:r>
              <a:rPr lang="nl-BE" sz="2800" dirty="0">
                <a:solidFill>
                  <a:schemeClr val="bg1"/>
                </a:solidFill>
              </a:rPr>
              <a:t>, connect2bosa</a:t>
            </a:r>
          </a:p>
          <a:p>
            <a:pPr algn="ctr"/>
            <a:br>
              <a:rPr lang="en-US" sz="2800" b="0" dirty="0">
                <a:solidFill>
                  <a:schemeClr val="bg1"/>
                </a:solidFill>
              </a:rPr>
            </a:br>
            <a:endParaRPr lang="nl-BE" sz="4800" b="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F4D35E-4AC8-420A-BF31-9829024D15F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161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1296000" y="181623"/>
            <a:ext cx="7416000" cy="1116000"/>
          </a:xfrm>
        </p:spPr>
        <p:txBody>
          <a:bodyPr/>
          <a:lstStyle/>
          <a:p>
            <a:r>
              <a:rPr lang="nl-BE" dirty="0" err="1"/>
              <a:t>Process</a:t>
            </a:r>
            <a:r>
              <a:rPr lang="nl-BE" dirty="0"/>
              <a:t> and </a:t>
            </a:r>
            <a:r>
              <a:rPr lang="nl-BE" dirty="0" err="1"/>
              <a:t>method</a:t>
            </a:r>
            <a:endParaRPr lang="nl-B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ADEE2A-D231-48CC-8937-25FA67EEB52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560" y="1818443"/>
            <a:ext cx="7775848" cy="3221114"/>
          </a:xfrm>
          <a:prstGeom prst="rect">
            <a:avLst/>
          </a:prstGeom>
          <a:solidFill>
            <a:srgbClr val="EEEEEE"/>
          </a:solidFill>
          <a:ln w="114300" cap="sq">
            <a:solidFill>
              <a:schemeClr val="bg1">
                <a:lumMod val="85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7" name="Titel 8">
            <a:extLst>
              <a:ext uri="{FF2B5EF4-FFF2-40B4-BE49-F238E27FC236}">
                <a16:creationId xmlns:a16="http://schemas.microsoft.com/office/drawing/2014/main" id="{6537DB70-C0C6-4C94-B495-EAEF6E50A56B}"/>
              </a:ext>
            </a:extLst>
          </p:cNvPr>
          <p:cNvSpPr txBox="1">
            <a:spLocks/>
          </p:cNvSpPr>
          <p:nvPr/>
        </p:nvSpPr>
        <p:spPr>
          <a:xfrm>
            <a:off x="597634" y="5373216"/>
            <a:ext cx="8114366" cy="11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t" anchorCtr="0">
            <a:normAutofit/>
          </a:bodyPr>
          <a:lstStyle>
            <a:lvl1pPr>
              <a:defRPr sz="4400" b="1">
                <a:latin typeface="FlandersArtSans-Bold" panose="00000800000000000000" pitchFamily="2" charset="0"/>
                <a:ea typeface="Flanders Art Sans"/>
                <a:cs typeface="Flanders Art Sans"/>
                <a:sym typeface="Flanders Art Sans"/>
              </a:defRPr>
            </a:lvl1pPr>
            <a:lvl2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2pPr>
            <a:lvl3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3pPr>
            <a:lvl4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4pPr>
            <a:lvl5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5pPr>
            <a:lvl6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6pPr>
            <a:lvl7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7pPr>
            <a:lvl8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8pPr>
            <a:lvl9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9pPr>
          </a:lstStyle>
          <a:p>
            <a:r>
              <a:rPr lang="nl-BE" sz="2800" dirty="0"/>
              <a:t>W3C, IEEE, IETF, IAB en ISA, Open Stand, OSLO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77C19-9A7B-4713-843C-9B898F7A191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05900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fbeeldingsresultaat voor context">
            <a:extLst>
              <a:ext uri="{FF2B5EF4-FFF2-40B4-BE49-F238E27FC236}">
                <a16:creationId xmlns:a16="http://schemas.microsoft.com/office/drawing/2014/main" id="{14B4F6CA-136C-4CCB-A373-C6A61503F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0" name="Shape 710"/>
          <p:cNvSpPr txBox="1"/>
          <p:nvPr/>
        </p:nvSpPr>
        <p:spPr>
          <a:xfrm>
            <a:off x="606242" y="260648"/>
            <a:ext cx="6414030" cy="1080119"/>
          </a:xfrm>
          <a:prstGeom prst="rect">
            <a:avLst/>
          </a:prstGeom>
          <a:solidFill>
            <a:srgbClr val="F2EADD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54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Machine readable?</a:t>
            </a:r>
            <a:endParaRPr lang="en-US" sz="40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6D4B52-9F61-4801-AC31-F006798BE88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796" y="4191074"/>
            <a:ext cx="8244408" cy="1544072"/>
          </a:xfrm>
          <a:prstGeom prst="rect">
            <a:avLst/>
          </a:prstGeom>
          <a:solidFill>
            <a:srgbClr val="EEEEEE"/>
          </a:solidFill>
          <a:ln w="114300" cap="sq">
            <a:solidFill>
              <a:schemeClr val="bg1">
                <a:lumMod val="85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4" name="Shape 710">
            <a:extLst>
              <a:ext uri="{FF2B5EF4-FFF2-40B4-BE49-F238E27FC236}">
                <a16:creationId xmlns:a16="http://schemas.microsoft.com/office/drawing/2014/main" id="{7438E95A-3448-4178-A855-42428AD532EA}"/>
              </a:ext>
            </a:extLst>
          </p:cNvPr>
          <p:cNvSpPr txBox="1"/>
          <p:nvPr/>
        </p:nvSpPr>
        <p:spPr>
          <a:xfrm>
            <a:off x="857074" y="5919266"/>
            <a:ext cx="7315326" cy="750094"/>
          </a:xfrm>
          <a:prstGeom prst="rect">
            <a:avLst/>
          </a:prstGeom>
          <a:solidFill>
            <a:srgbClr val="025469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4000" b="1" i="0" u="none" strike="noStrike" cap="none" dirty="0">
                <a:solidFill>
                  <a:srgbClr val="F8EFE6"/>
                </a:solidFill>
                <a:latin typeface="Calibri"/>
                <a:ea typeface="Calibri"/>
                <a:cs typeface="Calibri"/>
                <a:sym typeface="Calibri"/>
              </a:rPr>
              <a:t>The context of the conversation</a:t>
            </a:r>
            <a:endParaRPr lang="en-US" sz="4000" b="1" dirty="0">
              <a:solidFill>
                <a:srgbClr val="F8EFE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C07DD7-3DCE-4868-815C-06FD3355C15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4545145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 txBox="1"/>
          <p:nvPr/>
        </p:nvSpPr>
        <p:spPr>
          <a:xfrm>
            <a:off x="716529" y="235545"/>
            <a:ext cx="8064896" cy="16342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48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End-2-End governance</a:t>
            </a:r>
          </a:p>
          <a:p>
            <a:pPr marL="685800" marR="0" lvl="0" indent="-68580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 panose="020B0604020202020204" pitchFamily="34" charset="0"/>
              <a:buChar char="•"/>
            </a:pPr>
            <a:endParaRPr lang="en-US" sz="2800" b="1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5D0217A-FDB1-47F7-A285-2F4615BE2243}"/>
              </a:ext>
            </a:extLst>
          </p:cNvPr>
          <p:cNvGrpSpPr/>
          <p:nvPr/>
        </p:nvGrpSpPr>
        <p:grpSpPr>
          <a:xfrm>
            <a:off x="1115616" y="1533518"/>
            <a:ext cx="6794410" cy="4847810"/>
            <a:chOff x="1115616" y="1533518"/>
            <a:chExt cx="6794410" cy="4847810"/>
          </a:xfrm>
        </p:grpSpPr>
        <p:cxnSp>
          <p:nvCxnSpPr>
            <p:cNvPr id="43" name="Rechte verbindingslijn met pijl 98">
              <a:extLst>
                <a:ext uri="{FF2B5EF4-FFF2-40B4-BE49-F238E27FC236}">
                  <a16:creationId xmlns:a16="http://schemas.microsoft.com/office/drawing/2014/main" id="{9CECCFA2-D902-428C-98AD-5DB9120EDD45}"/>
                </a:ext>
              </a:extLst>
            </p:cNvPr>
            <p:cNvCxnSpPr>
              <a:cxnSpLocks/>
            </p:cNvCxnSpPr>
            <p:nvPr/>
          </p:nvCxnSpPr>
          <p:spPr>
            <a:xfrm>
              <a:off x="4714277" y="5221136"/>
              <a:ext cx="430250" cy="796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sp>
          <p:nvSpPr>
            <p:cNvPr id="44" name="TextBox 20">
              <a:extLst>
                <a:ext uri="{FF2B5EF4-FFF2-40B4-BE49-F238E27FC236}">
                  <a16:creationId xmlns:a16="http://schemas.microsoft.com/office/drawing/2014/main" id="{A72E7F01-C09D-4CDB-98C1-3B135966023F}"/>
                </a:ext>
              </a:extLst>
            </p:cNvPr>
            <p:cNvSpPr txBox="1"/>
            <p:nvPr/>
          </p:nvSpPr>
          <p:spPr>
            <a:xfrm rot="16200000">
              <a:off x="473170" y="3865320"/>
              <a:ext cx="1524660" cy="233687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nl-BE"/>
              </a:defPPr>
              <a:lvl1pPr algn="ctr">
                <a:defRPr sz="16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extBox 20">
              <a:extLst>
                <a:ext uri="{FF2B5EF4-FFF2-40B4-BE49-F238E27FC236}">
                  <a16:creationId xmlns:a16="http://schemas.microsoft.com/office/drawing/2014/main" id="{613B9EB4-2DF3-43DE-9E66-F7FBAFD25066}"/>
                </a:ext>
              </a:extLst>
            </p:cNvPr>
            <p:cNvSpPr txBox="1"/>
            <p:nvPr/>
          </p:nvSpPr>
          <p:spPr>
            <a:xfrm>
              <a:off x="3030584" y="2075147"/>
              <a:ext cx="2757107" cy="202319"/>
            </a:xfrm>
            <a:prstGeom prst="rect">
              <a:avLst/>
            </a:prstGeom>
            <a:solidFill>
              <a:srgbClr val="1E64C8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nl-BE"/>
              </a:defPPr>
              <a:lvl1pPr algn="ctr">
                <a:defRPr sz="16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ICEG</a:t>
              </a:r>
            </a:p>
          </p:txBody>
        </p:sp>
        <p:cxnSp>
          <p:nvCxnSpPr>
            <p:cNvPr id="46" name="Rechte verbindingslijn met pijl 80">
              <a:extLst>
                <a:ext uri="{FF2B5EF4-FFF2-40B4-BE49-F238E27FC236}">
                  <a16:creationId xmlns:a16="http://schemas.microsoft.com/office/drawing/2014/main" id="{DBD807B6-005B-403B-9B40-462EE77EBE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1296" y="4140491"/>
              <a:ext cx="13445" cy="982767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sp>
          <p:nvSpPr>
            <p:cNvPr id="47" name="TextBox 20">
              <a:extLst>
                <a:ext uri="{FF2B5EF4-FFF2-40B4-BE49-F238E27FC236}">
                  <a16:creationId xmlns:a16="http://schemas.microsoft.com/office/drawing/2014/main" id="{18902024-BCCF-4703-A9D1-DB4A1F434BF8}"/>
                </a:ext>
              </a:extLst>
            </p:cNvPr>
            <p:cNvSpPr txBox="1"/>
            <p:nvPr/>
          </p:nvSpPr>
          <p:spPr>
            <a:xfrm>
              <a:off x="4702994" y="3846870"/>
              <a:ext cx="2808311" cy="195757"/>
            </a:xfrm>
            <a:prstGeom prst="rect">
              <a:avLst/>
            </a:prstGeom>
            <a:solidFill>
              <a:srgbClr val="1E64C8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nl-BE"/>
              </a:defPPr>
              <a:lvl1pPr algn="ctr">
                <a:defRPr sz="1600" b="1"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STAKEHOLDERS</a:t>
              </a:r>
            </a:p>
          </p:txBody>
        </p:sp>
        <p:cxnSp>
          <p:nvCxnSpPr>
            <p:cNvPr id="48" name="Rechte verbindingslijn met pijl 118">
              <a:extLst>
                <a:ext uri="{FF2B5EF4-FFF2-40B4-BE49-F238E27FC236}">
                  <a16:creationId xmlns:a16="http://schemas.microsoft.com/office/drawing/2014/main" id="{88ECC934-46AA-4D94-A900-BD51742A14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14581" y="2277466"/>
              <a:ext cx="6297" cy="276913"/>
            </a:xfrm>
            <a:prstGeom prst="straightConnector1">
              <a:avLst/>
            </a:prstGeom>
            <a:noFill/>
            <a:ln w="38100" cap="flat" cmpd="sng" algn="ctr">
              <a:solidFill>
                <a:srgbClr val="1E64C8"/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</p:cxnSp>
        <p:sp>
          <p:nvSpPr>
            <p:cNvPr id="49" name="TextBox 20">
              <a:extLst>
                <a:ext uri="{FF2B5EF4-FFF2-40B4-BE49-F238E27FC236}">
                  <a16:creationId xmlns:a16="http://schemas.microsoft.com/office/drawing/2014/main" id="{4F286895-65D8-4456-B34B-0FCA90955A89}"/>
                </a:ext>
              </a:extLst>
            </p:cNvPr>
            <p:cNvSpPr txBox="1"/>
            <p:nvPr/>
          </p:nvSpPr>
          <p:spPr>
            <a:xfrm>
              <a:off x="3025106" y="2536775"/>
              <a:ext cx="2757107" cy="202319"/>
            </a:xfrm>
            <a:prstGeom prst="rect">
              <a:avLst/>
            </a:prstGeom>
            <a:solidFill>
              <a:srgbClr val="1E64C8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nl-BE"/>
              </a:defPPr>
              <a:lvl1pPr algn="ctr">
                <a:defRPr sz="1600" b="1"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REVIEW GROUP</a:t>
              </a:r>
            </a:p>
          </p:txBody>
        </p:sp>
        <p:cxnSp>
          <p:nvCxnSpPr>
            <p:cNvPr id="50" name="Rechte verbindingslijn met pijl 55">
              <a:extLst>
                <a:ext uri="{FF2B5EF4-FFF2-40B4-BE49-F238E27FC236}">
                  <a16:creationId xmlns:a16="http://schemas.microsoft.com/office/drawing/2014/main" id="{149AD2ED-33CE-428E-8EA7-4BE76A93DF80}"/>
                </a:ext>
              </a:extLst>
            </p:cNvPr>
            <p:cNvCxnSpPr>
              <a:cxnSpLocks/>
              <a:endCxn id="49" idx="2"/>
            </p:cNvCxnSpPr>
            <p:nvPr/>
          </p:nvCxnSpPr>
          <p:spPr>
            <a:xfrm flipV="1">
              <a:off x="2931295" y="2739094"/>
              <a:ext cx="1472365" cy="1107776"/>
            </a:xfrm>
            <a:prstGeom prst="straightConnector1">
              <a:avLst/>
            </a:prstGeom>
            <a:noFill/>
            <a:ln w="38100" cap="flat" cmpd="sng" algn="ctr">
              <a:solidFill>
                <a:srgbClr val="1E64C8"/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</p:cxnSp>
        <p:sp>
          <p:nvSpPr>
            <p:cNvPr id="51" name="TextBox 36">
              <a:extLst>
                <a:ext uri="{FF2B5EF4-FFF2-40B4-BE49-F238E27FC236}">
                  <a16:creationId xmlns:a16="http://schemas.microsoft.com/office/drawing/2014/main" id="{7BAFBD7A-8211-4E52-A425-9942664C9FB6}"/>
                </a:ext>
              </a:extLst>
            </p:cNvPr>
            <p:cNvSpPr txBox="1"/>
            <p:nvPr/>
          </p:nvSpPr>
          <p:spPr>
            <a:xfrm rot="16200000">
              <a:off x="409769" y="3882097"/>
              <a:ext cx="1655655" cy="19571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nl-BE"/>
              </a:defPPr>
              <a:lvl1pPr algn="ctr">
                <a:defRPr sz="16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COLLABORATION</a:t>
              </a:r>
            </a:p>
          </p:txBody>
        </p:sp>
        <p:sp>
          <p:nvSpPr>
            <p:cNvPr id="52" name="Rechthoek 85">
              <a:extLst>
                <a:ext uri="{FF2B5EF4-FFF2-40B4-BE49-F238E27FC236}">
                  <a16:creationId xmlns:a16="http://schemas.microsoft.com/office/drawing/2014/main" id="{655BBC6A-70E4-4A09-957C-D9F6ED19DB60}"/>
                </a:ext>
              </a:extLst>
            </p:cNvPr>
            <p:cNvSpPr/>
            <p:nvPr/>
          </p:nvSpPr>
          <p:spPr>
            <a:xfrm>
              <a:off x="1121370" y="1533518"/>
              <a:ext cx="6762286" cy="1524660"/>
            </a:xfrm>
            <a:prstGeom prst="rect">
              <a:avLst/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extBox 20">
              <a:extLst>
                <a:ext uri="{FF2B5EF4-FFF2-40B4-BE49-F238E27FC236}">
                  <a16:creationId xmlns:a16="http://schemas.microsoft.com/office/drawing/2014/main" id="{03763C5A-A496-482A-847D-C56F2052FE93}"/>
                </a:ext>
              </a:extLst>
            </p:cNvPr>
            <p:cNvSpPr txBox="1"/>
            <p:nvPr/>
          </p:nvSpPr>
          <p:spPr>
            <a:xfrm>
              <a:off x="3019480" y="1615927"/>
              <a:ext cx="2757107" cy="202319"/>
            </a:xfrm>
            <a:prstGeom prst="rect">
              <a:avLst/>
            </a:prstGeom>
            <a:solidFill>
              <a:srgbClr val="1E64C8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nl-BE"/>
              </a:defPPr>
              <a:lvl1pPr algn="ctr">
                <a:defRPr sz="16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INTERFEDERAL GOVERNANCE</a:t>
              </a:r>
            </a:p>
          </p:txBody>
        </p:sp>
        <p:cxnSp>
          <p:nvCxnSpPr>
            <p:cNvPr id="54" name="Rechte verbindingslijn met pijl 118">
              <a:extLst>
                <a:ext uri="{FF2B5EF4-FFF2-40B4-BE49-F238E27FC236}">
                  <a16:creationId xmlns:a16="http://schemas.microsoft.com/office/drawing/2014/main" id="{52871093-146E-4038-BD84-AC1F1F73F5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3477" y="1818246"/>
              <a:ext cx="6297" cy="276913"/>
            </a:xfrm>
            <a:prstGeom prst="straightConnector1">
              <a:avLst/>
            </a:prstGeom>
            <a:noFill/>
            <a:ln w="38100" cap="flat" cmpd="sng" algn="ctr">
              <a:solidFill>
                <a:srgbClr val="1E64C8"/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</p:cxnSp>
        <p:sp>
          <p:nvSpPr>
            <p:cNvPr id="55" name="Rechthoek 85">
              <a:extLst>
                <a:ext uri="{FF2B5EF4-FFF2-40B4-BE49-F238E27FC236}">
                  <a16:creationId xmlns:a16="http://schemas.microsoft.com/office/drawing/2014/main" id="{6D5CF77A-757B-45BF-A943-A8E6E81C6700}"/>
                </a:ext>
              </a:extLst>
            </p:cNvPr>
            <p:cNvSpPr/>
            <p:nvPr/>
          </p:nvSpPr>
          <p:spPr>
            <a:xfrm>
              <a:off x="1118493" y="3209905"/>
              <a:ext cx="6762286" cy="1544518"/>
            </a:xfrm>
            <a:prstGeom prst="rect">
              <a:avLst/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extBox 20">
              <a:extLst>
                <a:ext uri="{FF2B5EF4-FFF2-40B4-BE49-F238E27FC236}">
                  <a16:creationId xmlns:a16="http://schemas.microsoft.com/office/drawing/2014/main" id="{0BD47844-8DF3-4E6F-B2F7-05C7ADF0CFAD}"/>
                </a:ext>
              </a:extLst>
            </p:cNvPr>
            <p:cNvSpPr txBox="1"/>
            <p:nvPr/>
          </p:nvSpPr>
          <p:spPr>
            <a:xfrm rot="16200000">
              <a:off x="470130" y="2179004"/>
              <a:ext cx="1524660" cy="233687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nl-BE"/>
              </a:defPPr>
              <a:lvl1pPr algn="ctr">
                <a:defRPr sz="16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GOVERNANCE</a:t>
              </a:r>
            </a:p>
          </p:txBody>
        </p:sp>
        <p:sp>
          <p:nvSpPr>
            <p:cNvPr id="57" name="Arrow: Circular 56">
              <a:extLst>
                <a:ext uri="{FF2B5EF4-FFF2-40B4-BE49-F238E27FC236}">
                  <a16:creationId xmlns:a16="http://schemas.microsoft.com/office/drawing/2014/main" id="{9B333388-A2B9-466D-BE8D-5A2255295FC3}"/>
                </a:ext>
              </a:extLst>
            </p:cNvPr>
            <p:cNvSpPr/>
            <p:nvPr/>
          </p:nvSpPr>
          <p:spPr>
            <a:xfrm>
              <a:off x="3528346" y="3186305"/>
              <a:ext cx="1926566" cy="1409168"/>
            </a:xfrm>
            <a:prstGeom prst="circularArrow">
              <a:avLst>
                <a:gd name="adj1" fmla="val 6110"/>
                <a:gd name="adj2" fmla="val 1142319"/>
                <a:gd name="adj3" fmla="val 20323869"/>
                <a:gd name="adj4" fmla="val 10724292"/>
                <a:gd name="adj5" fmla="val 12500"/>
              </a:avLst>
            </a:prstGeom>
            <a:solidFill>
              <a:srgbClr val="1E64C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Arrow: Circular 57">
              <a:extLst>
                <a:ext uri="{FF2B5EF4-FFF2-40B4-BE49-F238E27FC236}">
                  <a16:creationId xmlns:a16="http://schemas.microsoft.com/office/drawing/2014/main" id="{4E368222-A09B-4C99-8D3D-ED735718D39A}"/>
                </a:ext>
              </a:extLst>
            </p:cNvPr>
            <p:cNvSpPr/>
            <p:nvPr/>
          </p:nvSpPr>
          <p:spPr>
            <a:xfrm rot="10800000">
              <a:off x="3548473" y="3401966"/>
              <a:ext cx="1926566" cy="1409168"/>
            </a:xfrm>
            <a:prstGeom prst="circularArrow">
              <a:avLst>
                <a:gd name="adj1" fmla="val 6110"/>
                <a:gd name="adj2" fmla="val 1142319"/>
                <a:gd name="adj3" fmla="val 20323869"/>
                <a:gd name="adj4" fmla="val 9982670"/>
                <a:gd name="adj5" fmla="val 12500"/>
              </a:avLst>
            </a:prstGeom>
            <a:solidFill>
              <a:srgbClr val="1E64C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9" name="Rechte verbindingslijn met pijl 98">
              <a:extLst>
                <a:ext uri="{FF2B5EF4-FFF2-40B4-BE49-F238E27FC236}">
                  <a16:creationId xmlns:a16="http://schemas.microsoft.com/office/drawing/2014/main" id="{9AEC7AFA-4501-4A46-95A5-2EA020C78AAD}"/>
                </a:ext>
              </a:extLst>
            </p:cNvPr>
            <p:cNvCxnSpPr>
              <a:cxnSpLocks/>
              <a:stCxn id="63" idx="3"/>
              <a:endCxn id="71" idx="1"/>
            </p:cNvCxnSpPr>
            <p:nvPr/>
          </p:nvCxnSpPr>
          <p:spPr>
            <a:xfrm flipV="1">
              <a:off x="4305796" y="5687050"/>
              <a:ext cx="816963" cy="3229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sp>
          <p:nvSpPr>
            <p:cNvPr id="60" name="TextBox 20">
              <a:extLst>
                <a:ext uri="{FF2B5EF4-FFF2-40B4-BE49-F238E27FC236}">
                  <a16:creationId xmlns:a16="http://schemas.microsoft.com/office/drawing/2014/main" id="{CD5978CD-DD6B-43F6-8E88-F3597B75FEA6}"/>
                </a:ext>
              </a:extLst>
            </p:cNvPr>
            <p:cNvSpPr txBox="1"/>
            <p:nvPr/>
          </p:nvSpPr>
          <p:spPr>
            <a:xfrm>
              <a:off x="1527140" y="5123258"/>
              <a:ext cx="2808311" cy="195757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nl-BE"/>
              </a:defPPr>
              <a:lvl1pPr algn="ctr">
                <a:defRPr sz="1600" b="1"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LOGICAL DATA MODEL</a:t>
              </a:r>
            </a:p>
          </p:txBody>
        </p:sp>
        <p:cxnSp>
          <p:nvCxnSpPr>
            <p:cNvPr id="61" name="Rechte verbindingslijn met pijl 99">
              <a:extLst>
                <a:ext uri="{FF2B5EF4-FFF2-40B4-BE49-F238E27FC236}">
                  <a16:creationId xmlns:a16="http://schemas.microsoft.com/office/drawing/2014/main" id="{2BC39DCB-A967-4D81-864F-610AF2922F7C}"/>
                </a:ext>
              </a:extLst>
            </p:cNvPr>
            <p:cNvCxnSpPr>
              <a:cxnSpLocks/>
            </p:cNvCxnSpPr>
            <p:nvPr/>
          </p:nvCxnSpPr>
          <p:spPr>
            <a:xfrm>
              <a:off x="3669038" y="5319015"/>
              <a:ext cx="5162" cy="256879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sp>
          <p:nvSpPr>
            <p:cNvPr id="62" name="TextBox 20">
              <a:extLst>
                <a:ext uri="{FF2B5EF4-FFF2-40B4-BE49-F238E27FC236}">
                  <a16:creationId xmlns:a16="http://schemas.microsoft.com/office/drawing/2014/main" id="{FFC5644C-0923-4429-8C9F-B3300852124B}"/>
                </a:ext>
              </a:extLst>
            </p:cNvPr>
            <p:cNvSpPr txBox="1"/>
            <p:nvPr/>
          </p:nvSpPr>
          <p:spPr>
            <a:xfrm>
              <a:off x="1534833" y="6010301"/>
              <a:ext cx="2808311" cy="195757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nl-BE"/>
              </a:defPPr>
              <a:lvl1pPr algn="ctr">
                <a:defRPr sz="1600" b="1"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VOCABULARY (RDF)</a:t>
              </a:r>
            </a:p>
          </p:txBody>
        </p:sp>
        <p:sp>
          <p:nvSpPr>
            <p:cNvPr id="63" name="TextBox 20">
              <a:extLst>
                <a:ext uri="{FF2B5EF4-FFF2-40B4-BE49-F238E27FC236}">
                  <a16:creationId xmlns:a16="http://schemas.microsoft.com/office/drawing/2014/main" id="{71D08F3F-3BB4-4DED-822B-0EB898B4541F}"/>
                </a:ext>
              </a:extLst>
            </p:cNvPr>
            <p:cNvSpPr txBox="1"/>
            <p:nvPr/>
          </p:nvSpPr>
          <p:spPr>
            <a:xfrm>
              <a:off x="2458455" y="5575894"/>
              <a:ext cx="1847341" cy="228769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nl-BE"/>
              </a:defPPr>
              <a:lvl1pPr algn="ctr">
                <a:defRPr sz="1600" b="1"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DOCUMENTATION</a:t>
              </a:r>
            </a:p>
          </p:txBody>
        </p:sp>
        <p:sp>
          <p:nvSpPr>
            <p:cNvPr id="64" name="TextBox 36">
              <a:extLst>
                <a:ext uri="{FF2B5EF4-FFF2-40B4-BE49-F238E27FC236}">
                  <a16:creationId xmlns:a16="http://schemas.microsoft.com/office/drawing/2014/main" id="{0D48E02F-C93A-4AE1-9CC3-B0EA76C15259}"/>
                </a:ext>
              </a:extLst>
            </p:cNvPr>
            <p:cNvSpPr txBox="1"/>
            <p:nvPr/>
          </p:nvSpPr>
          <p:spPr>
            <a:xfrm rot="16200000">
              <a:off x="531501" y="5543764"/>
              <a:ext cx="1449019" cy="226107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nl-BE"/>
              </a:defPPr>
              <a:lvl1pPr algn="ctr">
                <a:defRPr sz="16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SPECIFICATION</a:t>
              </a:r>
            </a:p>
          </p:txBody>
        </p:sp>
        <p:cxnSp>
          <p:nvCxnSpPr>
            <p:cNvPr id="65" name="Rechte verbindingslijn met pijl 98">
              <a:extLst>
                <a:ext uri="{FF2B5EF4-FFF2-40B4-BE49-F238E27FC236}">
                  <a16:creationId xmlns:a16="http://schemas.microsoft.com/office/drawing/2014/main" id="{9A357569-D77F-4737-A815-9CEB9136A5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30336" y="5319015"/>
              <a:ext cx="2854" cy="691286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sp>
          <p:nvSpPr>
            <p:cNvPr id="66" name="Rechthoek 85">
              <a:extLst>
                <a:ext uri="{FF2B5EF4-FFF2-40B4-BE49-F238E27FC236}">
                  <a16:creationId xmlns:a16="http://schemas.microsoft.com/office/drawing/2014/main" id="{3FCE087D-82D0-40E0-8132-E4DEF381E078}"/>
                </a:ext>
              </a:extLst>
            </p:cNvPr>
            <p:cNvSpPr/>
            <p:nvPr/>
          </p:nvSpPr>
          <p:spPr>
            <a:xfrm>
              <a:off x="1132869" y="4932309"/>
              <a:ext cx="3329437" cy="1449019"/>
            </a:xfrm>
            <a:prstGeom prst="rect">
              <a:avLst/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Rechthoek 85">
              <a:extLst>
                <a:ext uri="{FF2B5EF4-FFF2-40B4-BE49-F238E27FC236}">
                  <a16:creationId xmlns:a16="http://schemas.microsoft.com/office/drawing/2014/main" id="{58A747AF-80F4-49B1-BF04-F3C38AC5203B}"/>
                </a:ext>
              </a:extLst>
            </p:cNvPr>
            <p:cNvSpPr/>
            <p:nvPr/>
          </p:nvSpPr>
          <p:spPr>
            <a:xfrm>
              <a:off x="4580589" y="4926087"/>
              <a:ext cx="3329437" cy="1449019"/>
            </a:xfrm>
            <a:prstGeom prst="rect">
              <a:avLst/>
            </a:prstGeom>
            <a:no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extBox 20">
              <a:extLst>
                <a:ext uri="{FF2B5EF4-FFF2-40B4-BE49-F238E27FC236}">
                  <a16:creationId xmlns:a16="http://schemas.microsoft.com/office/drawing/2014/main" id="{C0C81700-FF3F-4441-BE18-5199E68E325E}"/>
                </a:ext>
              </a:extLst>
            </p:cNvPr>
            <p:cNvSpPr txBox="1"/>
            <p:nvPr/>
          </p:nvSpPr>
          <p:spPr>
            <a:xfrm>
              <a:off x="5111097" y="6012948"/>
              <a:ext cx="2520332" cy="195757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nl-BE"/>
              </a:defPPr>
              <a:lvl1pPr algn="ctr">
                <a:defRPr sz="1600" b="1"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JSON-LD CONTEXT</a:t>
              </a:r>
            </a:p>
          </p:txBody>
        </p:sp>
        <p:cxnSp>
          <p:nvCxnSpPr>
            <p:cNvPr id="69" name="Rechte verbindingslijn met pijl 98">
              <a:extLst>
                <a:ext uri="{FF2B5EF4-FFF2-40B4-BE49-F238E27FC236}">
                  <a16:creationId xmlns:a16="http://schemas.microsoft.com/office/drawing/2014/main" id="{35554DC5-F44B-48C5-AF6A-4D84C14851D6}"/>
                </a:ext>
              </a:extLst>
            </p:cNvPr>
            <p:cNvCxnSpPr>
              <a:cxnSpLocks/>
              <a:stCxn id="62" idx="3"/>
              <a:endCxn id="68" idx="1"/>
            </p:cNvCxnSpPr>
            <p:nvPr/>
          </p:nvCxnSpPr>
          <p:spPr>
            <a:xfrm>
              <a:off x="4343144" y="6108180"/>
              <a:ext cx="767953" cy="2647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sp>
          <p:nvSpPr>
            <p:cNvPr id="70" name="TextBox 36">
              <a:extLst>
                <a:ext uri="{FF2B5EF4-FFF2-40B4-BE49-F238E27FC236}">
                  <a16:creationId xmlns:a16="http://schemas.microsoft.com/office/drawing/2014/main" id="{F6E3C6DE-F4FF-4C9D-A2BC-E7A827F1C5E1}"/>
                </a:ext>
              </a:extLst>
            </p:cNvPr>
            <p:cNvSpPr txBox="1"/>
            <p:nvPr/>
          </p:nvSpPr>
          <p:spPr>
            <a:xfrm rot="16200000">
              <a:off x="3981215" y="5537542"/>
              <a:ext cx="1449019" cy="226107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nl-BE"/>
              </a:defPPr>
              <a:lvl1pPr algn="ctr">
                <a:defRPr sz="16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GUIDANCE</a:t>
              </a:r>
            </a:p>
          </p:txBody>
        </p:sp>
        <p:sp>
          <p:nvSpPr>
            <p:cNvPr id="71" name="TextBox 20">
              <a:extLst>
                <a:ext uri="{FF2B5EF4-FFF2-40B4-BE49-F238E27FC236}">
                  <a16:creationId xmlns:a16="http://schemas.microsoft.com/office/drawing/2014/main" id="{AAA12683-2636-46D6-9A04-80FC66977585}"/>
                </a:ext>
              </a:extLst>
            </p:cNvPr>
            <p:cNvSpPr txBox="1"/>
            <p:nvPr/>
          </p:nvSpPr>
          <p:spPr>
            <a:xfrm>
              <a:off x="5122759" y="5569437"/>
              <a:ext cx="2508670" cy="235226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nl-BE"/>
              </a:defPPr>
              <a:lvl1pPr algn="ctr">
                <a:defRPr sz="1600" b="1"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DOCUMENTATION</a:t>
              </a:r>
            </a:p>
          </p:txBody>
        </p:sp>
        <p:cxnSp>
          <p:nvCxnSpPr>
            <p:cNvPr id="72" name="Rechte verbindingslijn met pijl 99">
              <a:extLst>
                <a:ext uri="{FF2B5EF4-FFF2-40B4-BE49-F238E27FC236}">
                  <a16:creationId xmlns:a16="http://schemas.microsoft.com/office/drawing/2014/main" id="{0B0A4CE0-B349-40E9-A4F6-E14DE51238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7375" y="5778336"/>
              <a:ext cx="0" cy="23196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sp>
          <p:nvSpPr>
            <p:cNvPr id="73" name="TextBox 20">
              <a:extLst>
                <a:ext uri="{FF2B5EF4-FFF2-40B4-BE49-F238E27FC236}">
                  <a16:creationId xmlns:a16="http://schemas.microsoft.com/office/drawing/2014/main" id="{0E364AF8-D862-40CF-AD70-E02EE91454D2}"/>
                </a:ext>
              </a:extLst>
            </p:cNvPr>
            <p:cNvSpPr txBox="1"/>
            <p:nvPr/>
          </p:nvSpPr>
          <p:spPr>
            <a:xfrm>
              <a:off x="1705199" y="3848172"/>
              <a:ext cx="2757107" cy="202319"/>
            </a:xfrm>
            <a:prstGeom prst="rect">
              <a:avLst/>
            </a:prstGeom>
            <a:solidFill>
              <a:srgbClr val="1E64C8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nl-BE"/>
              </a:defPPr>
              <a:lvl1pPr algn="ctr">
                <a:defRPr sz="1600" b="1"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TextBox 20">
              <a:extLst>
                <a:ext uri="{FF2B5EF4-FFF2-40B4-BE49-F238E27FC236}">
                  <a16:creationId xmlns:a16="http://schemas.microsoft.com/office/drawing/2014/main" id="{E881FADC-ECD1-44A0-BE75-8D3507DDB861}"/>
                </a:ext>
              </a:extLst>
            </p:cNvPr>
            <p:cNvSpPr txBox="1"/>
            <p:nvPr/>
          </p:nvSpPr>
          <p:spPr>
            <a:xfrm>
              <a:off x="1540585" y="3926672"/>
              <a:ext cx="2808311" cy="202317"/>
            </a:xfrm>
            <a:prstGeom prst="rect">
              <a:avLst/>
            </a:prstGeom>
            <a:solidFill>
              <a:srgbClr val="1E64C8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nl-BE"/>
              </a:defPPr>
              <a:lvl1pPr algn="ctr">
                <a:defRPr sz="1600" b="1"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THEMATIC WORKING GROUPS</a:t>
              </a:r>
            </a:p>
          </p:txBody>
        </p:sp>
        <p:sp>
          <p:nvSpPr>
            <p:cNvPr id="75" name="TextBox 20">
              <a:extLst>
                <a:ext uri="{FF2B5EF4-FFF2-40B4-BE49-F238E27FC236}">
                  <a16:creationId xmlns:a16="http://schemas.microsoft.com/office/drawing/2014/main" id="{4D2A8026-63B0-49C3-A62D-4CD63AA5443A}"/>
                </a:ext>
              </a:extLst>
            </p:cNvPr>
            <p:cNvSpPr txBox="1"/>
            <p:nvPr/>
          </p:nvSpPr>
          <p:spPr>
            <a:xfrm>
              <a:off x="5148219" y="5115633"/>
              <a:ext cx="2508670" cy="235226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nl-BE"/>
              </a:defPPr>
              <a:lvl1pPr algn="ctr">
                <a:defRPr sz="1600" b="1"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BE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SHACL RULES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835E35-EDF9-4D69-8248-08DEDE5AAC9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9545997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5FF2-0BDE-46B2-8157-D4A9F886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Mission statement and </a:t>
            </a:r>
            <a:r>
              <a:rPr lang="nl-BE" dirty="0" err="1"/>
              <a:t>roles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571F5-FED8-4344-8A84-A6A89F963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28800"/>
            <a:ext cx="8579296" cy="432048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</a:t>
            </a:r>
            <a:r>
              <a:rPr lang="en-US" b="1" dirty="0"/>
              <a:t> Strategic Steering Committee </a:t>
            </a:r>
            <a:r>
              <a:rPr lang="en-US" dirty="0"/>
              <a:t>(ICEG) intends to establish agreements on the development and application of </a:t>
            </a:r>
            <a:r>
              <a:rPr lang="en-US" dirty="0" err="1"/>
              <a:t>datastandards</a:t>
            </a:r>
            <a:r>
              <a:rPr lang="en-US" dirty="0"/>
              <a:t> and related specifications. These agreements aim to raise the interoperability between the European, federal, regional, </a:t>
            </a:r>
            <a:r>
              <a:rPr lang="en-US" dirty="0" err="1"/>
              <a:t>communital</a:t>
            </a:r>
            <a:r>
              <a:rPr lang="en-US" dirty="0"/>
              <a:t> and local authorities.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43B8D-530F-48E2-AAF5-6990429D51F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86CB4B4D-7CA3-9044-876B-883B54F8677D}" type="slidenum">
              <a:rPr lang="nl-BE" smtClean="0"/>
              <a:pPr lvl="0" algn="r"/>
              <a:t>13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1451833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5FF2-0BDE-46B2-8157-D4A9F886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Mission statement and </a:t>
            </a:r>
            <a:r>
              <a:rPr lang="nl-BE" dirty="0" err="1"/>
              <a:t>roles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571F5-FED8-4344-8A84-A6A89F963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68760"/>
            <a:ext cx="8579296" cy="496855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</a:t>
            </a:r>
            <a:r>
              <a:rPr lang="en-US" b="1" dirty="0"/>
              <a:t>review group ‘open standards</a:t>
            </a:r>
            <a:r>
              <a:rPr lang="en-US" dirty="0"/>
              <a:t>’ has a permanent character and is responsible for the central coordination and follow-up of the work related to the </a:t>
            </a:r>
            <a:r>
              <a:rPr lang="en-US" dirty="0" err="1"/>
              <a:t>standardisation</a:t>
            </a:r>
            <a:r>
              <a:rPr lang="en-US" dirty="0"/>
              <a:t> of information. </a:t>
            </a:r>
          </a:p>
          <a:p>
            <a:endParaRPr lang="en-US" dirty="0"/>
          </a:p>
          <a:p>
            <a:r>
              <a:rPr lang="en-US" dirty="0"/>
              <a:t>The work falls under the </a:t>
            </a:r>
            <a:r>
              <a:rPr lang="en-US" dirty="0" err="1"/>
              <a:t>standardisation</a:t>
            </a:r>
            <a:r>
              <a:rPr lang="en-US" dirty="0"/>
              <a:t> of: </a:t>
            </a:r>
          </a:p>
          <a:p>
            <a:pPr marL="342900" lvl="4" indent="-342900">
              <a:buFont typeface="Arial" panose="020B0604020202020204" pitchFamily="34" charset="0"/>
              <a:buChar char="•"/>
            </a:pPr>
            <a:r>
              <a:rPr lang="en-US" dirty="0"/>
              <a:t>meaning of the information (semantic), </a:t>
            </a:r>
          </a:p>
          <a:p>
            <a:pPr marL="342900" lvl="4" indent="-342900">
              <a:buFont typeface="Arial" panose="020B0604020202020204" pitchFamily="34" charset="0"/>
              <a:buChar char="•"/>
            </a:pPr>
            <a:r>
              <a:rPr lang="en-US" dirty="0"/>
              <a:t>syntax (grammar) and technical standards for the exchange of the information </a:t>
            </a:r>
          </a:p>
          <a:p>
            <a:pPr marL="342900" lvl="4" indent="-342900">
              <a:buFont typeface="Arial" panose="020B0604020202020204" pitchFamily="34" charset="0"/>
              <a:buChar char="•"/>
            </a:pPr>
            <a:r>
              <a:rPr lang="en-US" dirty="0"/>
              <a:t>metadata for discoverability ('data on data’). </a:t>
            </a:r>
          </a:p>
          <a:p>
            <a:pPr lvl="4" indent="0"/>
            <a:endParaRPr lang="en-US" dirty="0"/>
          </a:p>
          <a:p>
            <a:pPr lvl="4" indent="0"/>
            <a:r>
              <a:rPr lang="en-US" dirty="0"/>
              <a:t>In addition, the working group monitors</a:t>
            </a:r>
          </a:p>
          <a:p>
            <a:pPr marL="342900" lvl="4" indent="-342900">
              <a:buFont typeface="Arial" panose="020B0604020202020204" pitchFamily="34" charset="0"/>
              <a:buChar char="•"/>
            </a:pPr>
            <a:r>
              <a:rPr lang="en-US" dirty="0"/>
              <a:t>mutual consistency of standards, </a:t>
            </a:r>
          </a:p>
          <a:p>
            <a:pPr marL="342900" lvl="4" indent="-342900">
              <a:buFont typeface="Arial" panose="020B0604020202020204" pitchFamily="34" charset="0"/>
              <a:buChar char="•"/>
            </a:pPr>
            <a:r>
              <a:rPr lang="en-US" dirty="0"/>
              <a:t>international standards that impact governments in Belgium </a:t>
            </a:r>
          </a:p>
          <a:p>
            <a:pPr marL="342900" lvl="4" indent="-342900">
              <a:buFont typeface="Arial" panose="020B0604020202020204" pitchFamily="34" charset="0"/>
              <a:buChar char="•"/>
            </a:pPr>
            <a:r>
              <a:rPr lang="en-US" dirty="0"/>
              <a:t>generic development and the change process. </a:t>
            </a:r>
          </a:p>
          <a:p>
            <a:pPr lvl="4" indent="0"/>
            <a:r>
              <a:rPr lang="en-US" dirty="0"/>
              <a:t>The working group on data standards gathers on a regular basis.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BDA90F-DD10-48CE-80B0-A5A78774B89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86CB4B4D-7CA3-9044-876B-883B54F8677D}" type="slidenum">
              <a:rPr lang="nl-BE" smtClean="0"/>
              <a:pPr lvl="0" algn="r"/>
              <a:t>14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1918306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5FF2-0BDE-46B2-8157-D4A9F886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Roadmap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571F5-FED8-4344-8A84-A6A89F963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28800"/>
            <a:ext cx="8291264" cy="4320480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Define the revised mission in the collaboration agreement between the federal, regional and community authorities (dd. 2013-08-26).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Agree on the high-level roadmap.</a:t>
            </a: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Agree on the financing of the review group</a:t>
            </a:r>
            <a:r>
              <a:rPr lang="nl-BE" dirty="0"/>
              <a:t> (</a:t>
            </a:r>
            <a:r>
              <a:rPr lang="nl-BE" dirty="0" err="1"/>
              <a:t>roles</a:t>
            </a:r>
            <a:r>
              <a:rPr lang="nl-BE" dirty="0"/>
              <a:t>: </a:t>
            </a:r>
            <a:r>
              <a:rPr lang="nl-BE" dirty="0" err="1"/>
              <a:t>working</a:t>
            </a:r>
            <a:r>
              <a:rPr lang="nl-BE" dirty="0"/>
              <a:t> </a:t>
            </a:r>
            <a:r>
              <a:rPr lang="nl-BE" dirty="0" err="1"/>
              <a:t>group</a:t>
            </a:r>
            <a:r>
              <a:rPr lang="nl-BE" dirty="0"/>
              <a:t> leader, </a:t>
            </a:r>
            <a:r>
              <a:rPr lang="nl-BE" dirty="0" err="1"/>
              <a:t>semantic</a:t>
            </a:r>
            <a:r>
              <a:rPr lang="nl-BE" dirty="0"/>
              <a:t> expert, </a:t>
            </a:r>
            <a:r>
              <a:rPr lang="nl-BE" dirty="0" err="1"/>
              <a:t>technical</a:t>
            </a:r>
            <a:r>
              <a:rPr lang="nl-BE" dirty="0"/>
              <a:t> expert, project manager, </a:t>
            </a:r>
            <a:r>
              <a:rPr lang="nl-BE" dirty="0" err="1"/>
              <a:t>toolsmith</a:t>
            </a:r>
            <a:r>
              <a:rPr lang="nl-BE" dirty="0"/>
              <a:t> and </a:t>
            </a:r>
            <a:r>
              <a:rPr lang="nl-BE" dirty="0" err="1"/>
              <a:t>translation</a:t>
            </a:r>
            <a:r>
              <a:rPr lang="nl-BE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Establish the Governance Structure (review group).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 err="1"/>
              <a:t>Validate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process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method</a:t>
            </a:r>
            <a:r>
              <a:rPr lang="nl-BE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 err="1"/>
              <a:t>Agree</a:t>
            </a:r>
            <a:r>
              <a:rPr lang="nl-BE" dirty="0"/>
              <a:t> on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priorities</a:t>
            </a: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 err="1"/>
              <a:t>Initiate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thematic</a:t>
            </a:r>
            <a:r>
              <a:rPr lang="nl-BE" dirty="0"/>
              <a:t> </a:t>
            </a:r>
            <a:r>
              <a:rPr lang="nl-BE" dirty="0" err="1"/>
              <a:t>working</a:t>
            </a:r>
            <a:r>
              <a:rPr lang="nl-BE" dirty="0"/>
              <a:t> </a:t>
            </a:r>
            <a:r>
              <a:rPr lang="nl-BE" dirty="0" err="1"/>
              <a:t>groups</a:t>
            </a: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876C3-CA4C-4A0E-A10D-8C164B247C8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0494758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E5FE37-2BE3-4BF4-A1D4-AB65F1D4B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/>
              <a:t>3. </a:t>
            </a:r>
            <a:r>
              <a:rPr lang="nl-BE" dirty="0" err="1"/>
              <a:t>Github</a:t>
            </a: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6C9098-2CDB-4DA0-8905-EC217C3BB7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>
                <a:hlinkClick r:id="rId2"/>
              </a:rPr>
              <a:t>https://github.com/belgif/review</a:t>
            </a:r>
            <a:endParaRPr lang="en-US" u="sng" dirty="0"/>
          </a:p>
          <a:p>
            <a:pPr marL="0" indent="0">
              <a:buNone/>
            </a:pPr>
            <a:r>
              <a:rPr lang="en-US" u="sng" dirty="0">
                <a:hlinkClick r:id="rId3"/>
              </a:rPr>
              <a:t>https://github.com/belgif/thematic</a:t>
            </a:r>
            <a:r>
              <a:rPr lang="en-US" u="sng" dirty="0"/>
              <a:t> </a:t>
            </a:r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r>
              <a:rPr lang="nl-BE" dirty="0" err="1"/>
              <a:t>Add</a:t>
            </a:r>
            <a:r>
              <a:rPr lang="nl-BE" dirty="0"/>
              <a:t> issues/</a:t>
            </a:r>
            <a:r>
              <a:rPr lang="nl-BE" dirty="0" err="1"/>
              <a:t>comments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Github</a:t>
            </a:r>
            <a:r>
              <a:rPr lang="nl-BE" dirty="0"/>
              <a:t> – </a:t>
            </a:r>
            <a:r>
              <a:rPr lang="nl-BE" dirty="0" err="1"/>
              <a:t>how</a:t>
            </a:r>
            <a:r>
              <a:rPr lang="nl-BE" dirty="0"/>
              <a:t> 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01B889-682A-4768-892B-71B462E6445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192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E5FE37-2BE3-4BF4-A1D4-AB65F1D4B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/>
              <a:t>3. </a:t>
            </a:r>
            <a:r>
              <a:rPr lang="nl-BE" dirty="0" err="1"/>
              <a:t>Github</a:t>
            </a: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6C9098-2CDB-4DA0-8905-EC217C3BB7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3568" y="1219608"/>
            <a:ext cx="8169119" cy="433664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u="sng" dirty="0">
                <a:hlinkClick r:id="rId2"/>
              </a:rPr>
              <a:t>https://github.com/belgif/review</a:t>
            </a:r>
            <a:endParaRPr lang="en-US" u="sng" dirty="0"/>
          </a:p>
          <a:p>
            <a:pPr marL="0" indent="0">
              <a:buNone/>
            </a:pPr>
            <a:r>
              <a:rPr lang="en-US" u="sng" dirty="0">
                <a:hlinkClick r:id="rId3"/>
              </a:rPr>
              <a:t>https://github.com/belgif/thematic</a:t>
            </a:r>
            <a:r>
              <a:rPr lang="en-US" u="sng" dirty="0"/>
              <a:t> </a:t>
            </a:r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r>
              <a:rPr lang="nl-BE" dirty="0" err="1"/>
              <a:t>By</a:t>
            </a:r>
            <a:r>
              <a:rPr lang="nl-BE" dirty="0"/>
              <a:t> default </a:t>
            </a:r>
            <a:r>
              <a:rPr lang="nl-BE" dirty="0" err="1"/>
              <a:t>everything</a:t>
            </a:r>
            <a:r>
              <a:rPr lang="nl-BE" dirty="0"/>
              <a:t> public (</a:t>
            </a:r>
            <a:r>
              <a:rPr lang="nl-BE" dirty="0" err="1"/>
              <a:t>read-only</a:t>
            </a:r>
            <a:r>
              <a:rPr lang="nl-BE" dirty="0"/>
              <a:t>)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 err="1"/>
              <a:t>Adding</a:t>
            </a:r>
            <a:r>
              <a:rPr lang="nl-BE" dirty="0"/>
              <a:t> issues/</a:t>
            </a:r>
            <a:r>
              <a:rPr lang="nl-BE" dirty="0" err="1"/>
              <a:t>comments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Github</a:t>
            </a:r>
            <a:r>
              <a:rPr lang="nl-BE" dirty="0"/>
              <a:t>:</a:t>
            </a:r>
          </a:p>
          <a:p>
            <a:pPr>
              <a:buFontTx/>
              <a:buChar char="-"/>
            </a:pPr>
            <a:r>
              <a:rPr lang="nl-BE" dirty="0" err="1"/>
              <a:t>Create</a:t>
            </a:r>
            <a:r>
              <a:rPr lang="nl-BE" dirty="0"/>
              <a:t> a (free) account on Github.com</a:t>
            </a:r>
          </a:p>
          <a:p>
            <a:pPr>
              <a:buFontTx/>
              <a:buChar char="-"/>
            </a:pPr>
            <a:r>
              <a:rPr lang="nl-BE" dirty="0" err="1"/>
              <a:t>Notify</a:t>
            </a:r>
            <a:r>
              <a:rPr lang="nl-BE" dirty="0"/>
              <a:t> BOSA (Bart, Marc) </a:t>
            </a:r>
            <a:r>
              <a:rPr lang="nl-BE" dirty="0" err="1"/>
              <a:t>to</a:t>
            </a:r>
            <a:r>
              <a:rPr lang="nl-BE" dirty="0"/>
              <a:t> get </a:t>
            </a:r>
            <a:r>
              <a:rPr lang="nl-BE" dirty="0" err="1"/>
              <a:t>write</a:t>
            </a:r>
            <a:r>
              <a:rPr lang="nl-BE" dirty="0"/>
              <a:t>-access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66FA97-00F7-48C2-A585-7521C82F92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133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E5FE37-2BE3-4BF4-A1D4-AB65F1D4B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/>
              <a:t>3. </a:t>
            </a:r>
            <a:r>
              <a:rPr lang="nl-BE" dirty="0" err="1"/>
              <a:t>Github</a:t>
            </a:r>
            <a:r>
              <a:rPr lang="nl-BE" dirty="0"/>
              <a:t> (</a:t>
            </a:r>
            <a:r>
              <a:rPr lang="nl-BE" dirty="0" err="1"/>
              <a:t>continued</a:t>
            </a:r>
            <a:r>
              <a:rPr lang="nl-BE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6C9098-2CDB-4DA0-8905-EC217C3BB7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3568" y="1219608"/>
            <a:ext cx="8169119" cy="43366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l-BE" dirty="0"/>
              <a:t>Features:</a:t>
            </a:r>
          </a:p>
          <a:p>
            <a:pPr>
              <a:buFontTx/>
              <a:buChar char="-"/>
            </a:pPr>
            <a:r>
              <a:rPr lang="nl-BE" dirty="0" err="1"/>
              <a:t>Versioning</a:t>
            </a:r>
            <a:r>
              <a:rPr lang="nl-BE" dirty="0"/>
              <a:t> of files</a:t>
            </a:r>
          </a:p>
          <a:p>
            <a:pPr>
              <a:buFontTx/>
              <a:buChar char="-"/>
            </a:pPr>
            <a:r>
              <a:rPr lang="nl-BE" dirty="0"/>
              <a:t>Tickets / TODO </a:t>
            </a:r>
            <a:r>
              <a:rPr lang="nl-BE" dirty="0" err="1"/>
              <a:t>lists</a:t>
            </a: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Tools:</a:t>
            </a:r>
          </a:p>
          <a:p>
            <a:pPr>
              <a:buFontTx/>
              <a:buChar char="-"/>
            </a:pPr>
            <a:r>
              <a:rPr lang="nl-BE" dirty="0" err="1"/>
              <a:t>Github</a:t>
            </a:r>
            <a:r>
              <a:rPr lang="nl-BE" dirty="0"/>
              <a:t> web interface</a:t>
            </a:r>
          </a:p>
          <a:p>
            <a:pPr>
              <a:buFontTx/>
              <a:buChar char="-"/>
            </a:pPr>
            <a:r>
              <a:rPr lang="nl-BE" dirty="0"/>
              <a:t>Or </a:t>
            </a:r>
            <a:r>
              <a:rPr lang="nl-BE" dirty="0" err="1"/>
              <a:t>command</a:t>
            </a:r>
            <a:r>
              <a:rPr lang="nl-BE" dirty="0"/>
              <a:t>-line tool git</a:t>
            </a:r>
          </a:p>
          <a:p>
            <a:pPr>
              <a:buFontTx/>
              <a:buChar char="-"/>
            </a:pPr>
            <a:r>
              <a:rPr lang="nl-BE" dirty="0"/>
              <a:t>Or desktop (</a:t>
            </a:r>
            <a:r>
              <a:rPr lang="nl-BE" dirty="0">
                <a:hlinkClick r:id="rId2"/>
              </a:rPr>
              <a:t>https://desktop.github.com/</a:t>
            </a:r>
            <a:r>
              <a:rPr lang="nl-BE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425E8-F328-4ADB-B6A7-7DE1DFFE162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027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E5FE37-2BE3-4BF4-A1D4-AB65F1D4B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/>
              <a:t>4. Inventory of </a:t>
            </a:r>
            <a:r>
              <a:rPr lang="nl-BE" dirty="0" err="1"/>
              <a:t>what</a:t>
            </a:r>
            <a:r>
              <a:rPr lang="nl-BE" dirty="0"/>
              <a:t> we </a:t>
            </a:r>
            <a:r>
              <a:rPr lang="nl-BE" dirty="0" err="1"/>
              <a:t>already</a:t>
            </a:r>
            <a:r>
              <a:rPr lang="nl-BE" dirty="0"/>
              <a:t> have</a:t>
            </a:r>
          </a:p>
          <a:p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6C9098-2CDB-4DA0-8905-EC217C3BB7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5536" y="2022496"/>
            <a:ext cx="8748464" cy="353375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l-BE" dirty="0"/>
              <a:t>Federal </a:t>
            </a:r>
            <a:r>
              <a:rPr lang="nl-BE" dirty="0" err="1"/>
              <a:t>vocabularies</a:t>
            </a:r>
            <a:r>
              <a:rPr lang="nl-BE" dirty="0"/>
              <a:t>   </a:t>
            </a:r>
            <a:r>
              <a:rPr lang="en-US" sz="2400" u="sng" dirty="0">
                <a:hlinkClick r:id="rId2"/>
              </a:rPr>
              <a:t>https://github.com/belgif/fedvoc</a:t>
            </a:r>
            <a:r>
              <a:rPr lang="en-US" sz="2400" u="sng" dirty="0"/>
              <a:t> </a:t>
            </a:r>
            <a:r>
              <a:rPr lang="nl-BE" sz="2400" dirty="0"/>
              <a:t> </a:t>
            </a:r>
            <a:endParaRPr lang="nl-BE" dirty="0"/>
          </a:p>
          <a:p>
            <a:pPr marL="514350" indent="-514350">
              <a:buFont typeface="+mj-lt"/>
              <a:buAutoNum type="arabicPeriod"/>
            </a:pPr>
            <a:r>
              <a:rPr lang="nl-BE" dirty="0"/>
              <a:t>OSLO2 			      </a:t>
            </a:r>
            <a:r>
              <a:rPr lang="nl-BE" sz="2400" dirty="0">
                <a:hlinkClick r:id="rId3"/>
              </a:rPr>
              <a:t>https://data.vlaanderen.be</a:t>
            </a:r>
            <a:r>
              <a:rPr lang="nl-BE" sz="2400" dirty="0"/>
              <a:t> </a:t>
            </a:r>
            <a:endParaRPr lang="nl-BE" dirty="0"/>
          </a:p>
          <a:p>
            <a:pPr marL="514350" indent="-514350">
              <a:buFont typeface="+mj-lt"/>
              <a:buAutoNum type="arabicPeriod"/>
            </a:pPr>
            <a:r>
              <a:rPr lang="nl-BE" dirty="0" err="1"/>
              <a:t>Other</a:t>
            </a:r>
            <a:r>
              <a:rPr lang="nl-BE" dirty="0"/>
              <a:t> </a:t>
            </a:r>
            <a:r>
              <a:rPr lang="nl-BE" dirty="0" err="1"/>
              <a:t>material</a:t>
            </a:r>
            <a:r>
              <a:rPr lang="nl-BE" dirty="0"/>
              <a:t> ? </a:t>
            </a:r>
            <a:endParaRPr lang="nl-BE" dirty="0">
              <a:highlight>
                <a:srgbClr val="FFFF00"/>
              </a:highligh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B4AB35-51E5-4AA0-8657-0CDDDFE97FE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5602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E5FE37-2BE3-4BF4-A1D4-AB65F1D4B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nl-BE" dirty="0"/>
              <a:t>Content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6C9098-2CDB-4DA0-8905-EC217C3BB7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nl-BE" dirty="0" err="1"/>
              <a:t>Roundtable</a:t>
            </a:r>
            <a:r>
              <a:rPr lang="nl-BE" dirty="0"/>
              <a:t>: </a:t>
            </a:r>
            <a:r>
              <a:rPr lang="nl-BE" dirty="0" err="1"/>
              <a:t>who’s</a:t>
            </a:r>
            <a:r>
              <a:rPr lang="nl-BE" dirty="0"/>
              <a:t> </a:t>
            </a:r>
            <a:r>
              <a:rPr lang="nl-BE" dirty="0" err="1"/>
              <a:t>who</a:t>
            </a:r>
            <a:r>
              <a:rPr lang="nl-BE" dirty="0"/>
              <a:t> ?</a:t>
            </a:r>
          </a:p>
          <a:p>
            <a:pPr marL="514350" indent="-514350">
              <a:buFont typeface="+mj-lt"/>
              <a:buAutoNum type="arabicPeriod"/>
            </a:pPr>
            <a:r>
              <a:rPr lang="nl-BE" dirty="0" err="1"/>
              <a:t>Why</a:t>
            </a:r>
            <a:r>
              <a:rPr lang="nl-BE" dirty="0"/>
              <a:t> are we here ?</a:t>
            </a:r>
          </a:p>
          <a:p>
            <a:pPr marL="514350" indent="-514350">
              <a:buFont typeface="+mj-lt"/>
              <a:buAutoNum type="arabicPeriod"/>
            </a:pPr>
            <a:r>
              <a:rPr lang="nl-BE" dirty="0" err="1"/>
              <a:t>Github</a:t>
            </a:r>
            <a:endParaRPr lang="nl-BE" dirty="0"/>
          </a:p>
          <a:p>
            <a:pPr marL="514350" indent="-514350">
              <a:buFont typeface="+mj-lt"/>
              <a:buAutoNum type="arabicPeriod"/>
            </a:pPr>
            <a:r>
              <a:rPr lang="nl-BE" dirty="0"/>
              <a:t>Inventory of </a:t>
            </a:r>
            <a:r>
              <a:rPr lang="nl-BE" dirty="0" err="1"/>
              <a:t>what</a:t>
            </a:r>
            <a:r>
              <a:rPr lang="nl-BE" dirty="0"/>
              <a:t> we </a:t>
            </a:r>
            <a:r>
              <a:rPr lang="nl-BE" dirty="0" err="1"/>
              <a:t>already</a:t>
            </a:r>
            <a:r>
              <a:rPr lang="nl-BE" dirty="0"/>
              <a:t> have</a:t>
            </a:r>
          </a:p>
          <a:p>
            <a:pPr marL="514350" indent="-514350">
              <a:buFont typeface="+mj-lt"/>
              <a:buAutoNum type="arabicPeriod"/>
            </a:pPr>
            <a:r>
              <a:rPr lang="nl-BE" dirty="0" err="1"/>
              <a:t>Thematic</a:t>
            </a:r>
            <a:r>
              <a:rPr lang="nl-BE" dirty="0"/>
              <a:t> </a:t>
            </a:r>
            <a:r>
              <a:rPr lang="nl-BE" dirty="0" err="1"/>
              <a:t>workgroup</a:t>
            </a:r>
            <a:r>
              <a:rPr lang="nl-BE" dirty="0"/>
              <a:t> on URI</a:t>
            </a:r>
          </a:p>
          <a:p>
            <a:pPr marL="514350" indent="-514350">
              <a:buFont typeface="+mj-lt"/>
              <a:buAutoNum type="arabicPeriod"/>
            </a:pPr>
            <a:r>
              <a:rPr lang="nl-BE" dirty="0" err="1"/>
              <a:t>Calendar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rest of 2019</a:t>
            </a:r>
          </a:p>
          <a:p>
            <a:pPr marL="514350" indent="-514350">
              <a:buFont typeface="+mj-lt"/>
              <a:buAutoNum type="arabicPeriod"/>
            </a:pPr>
            <a:r>
              <a:rPr lang="nl-BE" dirty="0" err="1"/>
              <a:t>Roundtable</a:t>
            </a:r>
            <a:r>
              <a:rPr lang="nl-BE" dirty="0"/>
              <a:t>: </a:t>
            </a:r>
            <a:r>
              <a:rPr lang="nl-BE" dirty="0" err="1"/>
              <a:t>reactions</a:t>
            </a:r>
            <a:r>
              <a:rPr lang="nl-BE" dirty="0"/>
              <a:t>, topics of interest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3E8DFD-7379-4A7D-866C-6ECDC37348F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084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709585" y="661905"/>
            <a:ext cx="8286244" cy="53484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48" u="none">
                <a:solidFill>
                  <a:schemeClr val="tx1"/>
                </a:solidFill>
              </a:rPr>
              <a:t>Open Standards for Linked </a:t>
            </a:r>
            <a:r>
              <a:rPr lang="en-US" sz="2848" u="none" err="1">
                <a:solidFill>
                  <a:schemeClr val="tx1"/>
                </a:solidFill>
              </a:rPr>
              <a:t>Organisations</a:t>
            </a:r>
            <a:r>
              <a:rPr lang="en-US" sz="2848" u="none">
                <a:solidFill>
                  <a:schemeClr val="tx1"/>
                </a:solidFill>
              </a:rPr>
              <a:t> (OSLO)  </a:t>
            </a:r>
            <a:endParaRPr lang="nl-NL" sz="2848" u="none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6136CB-E6D2-4432-9DDF-71A436C3D826}"/>
              </a:ext>
            </a:extLst>
          </p:cNvPr>
          <p:cNvSpPr/>
          <p:nvPr/>
        </p:nvSpPr>
        <p:spPr>
          <a:xfrm>
            <a:off x="867577" y="2182037"/>
            <a:ext cx="7663555" cy="2725811"/>
          </a:xfrm>
          <a:prstGeom prst="rect">
            <a:avLst/>
          </a:prstGeom>
          <a:solidFill>
            <a:schemeClr val="bg1"/>
          </a:solidFill>
          <a:ln w="152400" cap="flat">
            <a:solidFill>
              <a:schemeClr val="bg1">
                <a:lumMod val="85000"/>
              </a:schemeClr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FA3DDF7-4EEB-4CEF-8A64-942FDAF6F8C6}"/>
              </a:ext>
            </a:extLst>
          </p:cNvPr>
          <p:cNvSpPr txBox="1">
            <a:spLocks/>
          </p:cNvSpPr>
          <p:nvPr/>
        </p:nvSpPr>
        <p:spPr>
          <a:xfrm>
            <a:off x="1589359" y="4200682"/>
            <a:ext cx="1667803" cy="47183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FlandersArtSans-Regular" panose="00000500000000000000" pitchFamily="2" charset="0"/>
              <a:buNone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71" marR="0" indent="-326571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marR="0" indent="-3048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7360" marR="0" indent="-36576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marR="0" indent="-36576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45169">
              <a:spcBef>
                <a:spcPts val="341"/>
              </a:spcBef>
              <a:buClr>
                <a:srgbClr val="FFF200"/>
              </a:buClr>
            </a:pPr>
            <a:r>
              <a:rPr lang="en-US" sz="2110">
                <a:solidFill>
                  <a:srgbClr val="373636"/>
                </a:solidFill>
                <a:latin typeface="FlandersArtSans"/>
              </a:rPr>
              <a:t>Governance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71C8BD9-60F6-4B9B-8F0C-2A59FD27F482}"/>
              </a:ext>
            </a:extLst>
          </p:cNvPr>
          <p:cNvGrpSpPr/>
          <p:nvPr/>
        </p:nvGrpSpPr>
        <p:grpSpPr>
          <a:xfrm>
            <a:off x="1684282" y="2392869"/>
            <a:ext cx="1371321" cy="1369836"/>
            <a:chOff x="5609629" y="3005138"/>
            <a:chExt cx="1465263" cy="1463676"/>
          </a:xfrm>
          <a:solidFill>
            <a:srgbClr val="1E64C8"/>
          </a:solidFill>
        </p:grpSpPr>
        <p:sp>
          <p:nvSpPr>
            <p:cNvPr id="57" name="Freeform 259">
              <a:extLst>
                <a:ext uri="{FF2B5EF4-FFF2-40B4-BE49-F238E27FC236}">
                  <a16:creationId xmlns:a16="http://schemas.microsoft.com/office/drawing/2014/main" id="{31922465-94D3-4393-95CB-D91C4DCB5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467" y="3005138"/>
              <a:ext cx="519113" cy="731838"/>
            </a:xfrm>
            <a:custGeom>
              <a:avLst/>
              <a:gdLst>
                <a:gd name="T0" fmla="*/ 0 w 5437"/>
                <a:gd name="T1" fmla="*/ 7688 h 7688"/>
                <a:gd name="T2" fmla="*/ 5437 w 5437"/>
                <a:gd name="T3" fmla="*/ 2252 h 7688"/>
                <a:gd name="T4" fmla="*/ 0 w 5437"/>
                <a:gd name="T5" fmla="*/ 0 h 7688"/>
                <a:gd name="T6" fmla="*/ 0 w 5437"/>
                <a:gd name="T7" fmla="*/ 7688 h 7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37" h="7688">
                  <a:moveTo>
                    <a:pt x="0" y="7688"/>
                  </a:moveTo>
                  <a:lnTo>
                    <a:pt x="5437" y="2252"/>
                  </a:lnTo>
                  <a:cubicBezTo>
                    <a:pt x="3995" y="810"/>
                    <a:pt x="2039" y="0"/>
                    <a:pt x="0" y="0"/>
                  </a:cubicBezTo>
                  <a:lnTo>
                    <a:pt x="0" y="7688"/>
                  </a:lnTo>
                  <a:close/>
                </a:path>
              </a:pathLst>
            </a:custGeom>
            <a:grpFill/>
            <a:ln w="0">
              <a:solidFill>
                <a:srgbClr val="D9D9D9"/>
              </a:solidFill>
              <a:prstDash val="solid"/>
              <a:round/>
              <a:headEnd/>
              <a:tailEnd/>
            </a:ln>
          </p:spPr>
          <p:txBody>
            <a:bodyPr vert="horz" wrap="square" lIns="44514" tIns="22257" rIns="44514" bIns="22257" numCol="1" anchor="t" anchorCtr="0" compatLnSpc="1">
              <a:prstTxWarp prst="textNoShape">
                <a:avLst/>
              </a:prstTxWarp>
            </a:bodyPr>
            <a:lstStyle/>
            <a:p>
              <a:pPr algn="l" defTabSz="496007" rtl="0">
                <a:defRPr/>
              </a:pPr>
              <a:endParaRPr lang="en-GB" sz="211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" name="Freeform 261">
              <a:extLst>
                <a:ext uri="{FF2B5EF4-FFF2-40B4-BE49-F238E27FC236}">
                  <a16:creationId xmlns:a16="http://schemas.microsoft.com/office/drawing/2014/main" id="{B0FD75BD-E41B-44CA-9F86-E6B9DC5AA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467" y="3219451"/>
              <a:ext cx="733425" cy="517525"/>
            </a:xfrm>
            <a:custGeom>
              <a:avLst/>
              <a:gdLst>
                <a:gd name="T0" fmla="*/ 0 w 7689"/>
                <a:gd name="T1" fmla="*/ 5436 h 5436"/>
                <a:gd name="T2" fmla="*/ 7689 w 7689"/>
                <a:gd name="T3" fmla="*/ 5436 h 5436"/>
                <a:gd name="T4" fmla="*/ 5437 w 7689"/>
                <a:gd name="T5" fmla="*/ 0 h 5436"/>
                <a:gd name="T6" fmla="*/ 0 w 7689"/>
                <a:gd name="T7" fmla="*/ 5436 h 5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89" h="5436">
                  <a:moveTo>
                    <a:pt x="0" y="5436"/>
                  </a:moveTo>
                  <a:lnTo>
                    <a:pt x="7689" y="5436"/>
                  </a:lnTo>
                  <a:cubicBezTo>
                    <a:pt x="7689" y="3397"/>
                    <a:pt x="6879" y="1442"/>
                    <a:pt x="5437" y="0"/>
                  </a:cubicBezTo>
                  <a:lnTo>
                    <a:pt x="0" y="5436"/>
                  </a:lnTo>
                  <a:close/>
                </a:path>
              </a:pathLst>
            </a:custGeom>
            <a:grpFill/>
            <a:ln w="0">
              <a:solidFill>
                <a:srgbClr val="D9D9D9"/>
              </a:solidFill>
              <a:prstDash val="solid"/>
              <a:round/>
              <a:headEnd/>
              <a:tailEnd/>
            </a:ln>
          </p:spPr>
          <p:txBody>
            <a:bodyPr vert="horz" wrap="square" lIns="44514" tIns="22257" rIns="44514" bIns="22257" numCol="1" anchor="t" anchorCtr="0" compatLnSpc="1">
              <a:prstTxWarp prst="textNoShape">
                <a:avLst/>
              </a:prstTxWarp>
            </a:bodyPr>
            <a:lstStyle/>
            <a:p>
              <a:pPr algn="l" defTabSz="496007" rtl="0">
                <a:defRPr/>
              </a:pPr>
              <a:endParaRPr lang="en-GB" sz="211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" name="Freeform 263">
              <a:extLst>
                <a:ext uri="{FF2B5EF4-FFF2-40B4-BE49-F238E27FC236}">
                  <a16:creationId xmlns:a16="http://schemas.microsoft.com/office/drawing/2014/main" id="{BF5E8556-9390-418C-97A9-A2EA08B66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467" y="3736976"/>
              <a:ext cx="733425" cy="517525"/>
            </a:xfrm>
            <a:custGeom>
              <a:avLst/>
              <a:gdLst>
                <a:gd name="T0" fmla="*/ 0 w 7689"/>
                <a:gd name="T1" fmla="*/ 0 h 5437"/>
                <a:gd name="T2" fmla="*/ 5437 w 7689"/>
                <a:gd name="T3" fmla="*/ 5437 h 5437"/>
                <a:gd name="T4" fmla="*/ 7689 w 7689"/>
                <a:gd name="T5" fmla="*/ 0 h 5437"/>
                <a:gd name="T6" fmla="*/ 0 w 7689"/>
                <a:gd name="T7" fmla="*/ 0 h 5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89" h="5437">
                  <a:moveTo>
                    <a:pt x="0" y="0"/>
                  </a:moveTo>
                  <a:lnTo>
                    <a:pt x="5437" y="5437"/>
                  </a:lnTo>
                  <a:cubicBezTo>
                    <a:pt x="6879" y="3995"/>
                    <a:pt x="7689" y="2039"/>
                    <a:pt x="768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D9D9D9"/>
              </a:solidFill>
              <a:prstDash val="solid"/>
              <a:round/>
              <a:headEnd/>
              <a:tailEnd/>
            </a:ln>
          </p:spPr>
          <p:txBody>
            <a:bodyPr vert="horz" wrap="square" lIns="44514" tIns="22257" rIns="44514" bIns="22257" numCol="1" anchor="t" anchorCtr="0" compatLnSpc="1">
              <a:prstTxWarp prst="textNoShape">
                <a:avLst/>
              </a:prstTxWarp>
            </a:bodyPr>
            <a:lstStyle/>
            <a:p>
              <a:pPr algn="l" defTabSz="496007" rtl="0">
                <a:defRPr/>
              </a:pPr>
              <a:endParaRPr lang="en-GB" sz="211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" name="Freeform 265">
              <a:extLst>
                <a:ext uri="{FF2B5EF4-FFF2-40B4-BE49-F238E27FC236}">
                  <a16:creationId xmlns:a16="http://schemas.microsoft.com/office/drawing/2014/main" id="{D89F9650-34B3-4D82-967A-F8B62F71C0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467" y="3736976"/>
              <a:ext cx="519113" cy="731838"/>
            </a:xfrm>
            <a:custGeom>
              <a:avLst/>
              <a:gdLst>
                <a:gd name="T0" fmla="*/ 0 w 5437"/>
                <a:gd name="T1" fmla="*/ 0 h 7689"/>
                <a:gd name="T2" fmla="*/ 0 w 5437"/>
                <a:gd name="T3" fmla="*/ 7689 h 7689"/>
                <a:gd name="T4" fmla="*/ 5437 w 5437"/>
                <a:gd name="T5" fmla="*/ 5437 h 7689"/>
                <a:gd name="T6" fmla="*/ 0 w 5437"/>
                <a:gd name="T7" fmla="*/ 0 h 7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37" h="7689">
                  <a:moveTo>
                    <a:pt x="0" y="0"/>
                  </a:moveTo>
                  <a:lnTo>
                    <a:pt x="0" y="7689"/>
                  </a:lnTo>
                  <a:cubicBezTo>
                    <a:pt x="2039" y="7689"/>
                    <a:pt x="3995" y="6879"/>
                    <a:pt x="5437" y="5437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D9D9D9"/>
              </a:solidFill>
              <a:prstDash val="solid"/>
              <a:round/>
              <a:headEnd/>
              <a:tailEnd/>
            </a:ln>
          </p:spPr>
          <p:txBody>
            <a:bodyPr vert="horz" wrap="square" lIns="44514" tIns="22257" rIns="44514" bIns="22257" numCol="1" anchor="t" anchorCtr="0" compatLnSpc="1">
              <a:prstTxWarp prst="textNoShape">
                <a:avLst/>
              </a:prstTxWarp>
            </a:bodyPr>
            <a:lstStyle/>
            <a:p>
              <a:pPr algn="l" defTabSz="496007" rtl="0">
                <a:defRPr/>
              </a:pPr>
              <a:endParaRPr lang="en-GB" sz="211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" name="Freeform 267">
              <a:extLst>
                <a:ext uri="{FF2B5EF4-FFF2-40B4-BE49-F238E27FC236}">
                  <a16:creationId xmlns:a16="http://schemas.microsoft.com/office/drawing/2014/main" id="{8062666F-297A-435B-83C2-5D0E732C41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3942" y="3736976"/>
              <a:ext cx="517525" cy="731838"/>
            </a:xfrm>
            <a:custGeom>
              <a:avLst/>
              <a:gdLst>
                <a:gd name="T0" fmla="*/ 5436 w 5436"/>
                <a:gd name="T1" fmla="*/ 0 h 7689"/>
                <a:gd name="T2" fmla="*/ 0 w 5436"/>
                <a:gd name="T3" fmla="*/ 5437 h 7689"/>
                <a:gd name="T4" fmla="*/ 5436 w 5436"/>
                <a:gd name="T5" fmla="*/ 7689 h 7689"/>
                <a:gd name="T6" fmla="*/ 5436 w 5436"/>
                <a:gd name="T7" fmla="*/ 0 h 7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36" h="7689">
                  <a:moveTo>
                    <a:pt x="5436" y="0"/>
                  </a:moveTo>
                  <a:lnTo>
                    <a:pt x="0" y="5437"/>
                  </a:lnTo>
                  <a:cubicBezTo>
                    <a:pt x="1442" y="6879"/>
                    <a:pt x="3397" y="7689"/>
                    <a:pt x="5436" y="7689"/>
                  </a:cubicBezTo>
                  <a:lnTo>
                    <a:pt x="5436" y="0"/>
                  </a:lnTo>
                  <a:close/>
                </a:path>
              </a:pathLst>
            </a:custGeom>
            <a:grpFill/>
            <a:ln w="0">
              <a:solidFill>
                <a:srgbClr val="D9D9D9"/>
              </a:solidFill>
              <a:prstDash val="solid"/>
              <a:round/>
              <a:headEnd/>
              <a:tailEnd/>
            </a:ln>
          </p:spPr>
          <p:txBody>
            <a:bodyPr vert="horz" wrap="square" lIns="44514" tIns="22257" rIns="44514" bIns="22257" numCol="1" anchor="t" anchorCtr="0" compatLnSpc="1">
              <a:prstTxWarp prst="textNoShape">
                <a:avLst/>
              </a:prstTxWarp>
            </a:bodyPr>
            <a:lstStyle/>
            <a:p>
              <a:pPr algn="l" defTabSz="496007" rtl="0">
                <a:defRPr/>
              </a:pPr>
              <a:endParaRPr lang="en-GB" sz="211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" name="Freeform 269">
              <a:extLst>
                <a:ext uri="{FF2B5EF4-FFF2-40B4-BE49-F238E27FC236}">
                  <a16:creationId xmlns:a16="http://schemas.microsoft.com/office/drawing/2014/main" id="{709CBE17-03EC-4771-8EA3-CED00196A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9629" y="3736976"/>
              <a:ext cx="731838" cy="517525"/>
            </a:xfrm>
            <a:custGeom>
              <a:avLst/>
              <a:gdLst>
                <a:gd name="T0" fmla="*/ 7688 w 7688"/>
                <a:gd name="T1" fmla="*/ 0 h 5437"/>
                <a:gd name="T2" fmla="*/ 0 w 7688"/>
                <a:gd name="T3" fmla="*/ 0 h 5437"/>
                <a:gd name="T4" fmla="*/ 2252 w 7688"/>
                <a:gd name="T5" fmla="*/ 5437 h 5437"/>
                <a:gd name="T6" fmla="*/ 7688 w 7688"/>
                <a:gd name="T7" fmla="*/ 0 h 5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88" h="5437">
                  <a:moveTo>
                    <a:pt x="7688" y="0"/>
                  </a:moveTo>
                  <a:lnTo>
                    <a:pt x="0" y="0"/>
                  </a:lnTo>
                  <a:cubicBezTo>
                    <a:pt x="0" y="2039"/>
                    <a:pt x="810" y="3995"/>
                    <a:pt x="2252" y="5437"/>
                  </a:cubicBezTo>
                  <a:lnTo>
                    <a:pt x="7688" y="0"/>
                  </a:lnTo>
                  <a:close/>
                </a:path>
              </a:pathLst>
            </a:custGeom>
            <a:grpFill/>
            <a:ln w="0">
              <a:solidFill>
                <a:srgbClr val="D9D9D9"/>
              </a:solidFill>
              <a:prstDash val="solid"/>
              <a:round/>
              <a:headEnd/>
              <a:tailEnd/>
            </a:ln>
          </p:spPr>
          <p:txBody>
            <a:bodyPr vert="horz" wrap="square" lIns="44514" tIns="22257" rIns="44514" bIns="22257" numCol="1" anchor="t" anchorCtr="0" compatLnSpc="1">
              <a:prstTxWarp prst="textNoShape">
                <a:avLst/>
              </a:prstTxWarp>
            </a:bodyPr>
            <a:lstStyle/>
            <a:p>
              <a:pPr algn="l" defTabSz="496007" rtl="0">
                <a:defRPr/>
              </a:pPr>
              <a:endParaRPr lang="en-GB" sz="211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Freeform 271">
              <a:extLst>
                <a:ext uri="{FF2B5EF4-FFF2-40B4-BE49-F238E27FC236}">
                  <a16:creationId xmlns:a16="http://schemas.microsoft.com/office/drawing/2014/main" id="{049E8111-2B8A-4863-9344-CEB5B6B26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9629" y="3219451"/>
              <a:ext cx="731838" cy="517525"/>
            </a:xfrm>
            <a:custGeom>
              <a:avLst/>
              <a:gdLst>
                <a:gd name="T0" fmla="*/ 7688 w 7688"/>
                <a:gd name="T1" fmla="*/ 5436 h 5436"/>
                <a:gd name="T2" fmla="*/ 2252 w 7688"/>
                <a:gd name="T3" fmla="*/ 0 h 5436"/>
                <a:gd name="T4" fmla="*/ 0 w 7688"/>
                <a:gd name="T5" fmla="*/ 5436 h 5436"/>
                <a:gd name="T6" fmla="*/ 7688 w 7688"/>
                <a:gd name="T7" fmla="*/ 5436 h 5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88" h="5436">
                  <a:moveTo>
                    <a:pt x="7688" y="5436"/>
                  </a:moveTo>
                  <a:lnTo>
                    <a:pt x="2252" y="0"/>
                  </a:lnTo>
                  <a:cubicBezTo>
                    <a:pt x="810" y="1442"/>
                    <a:pt x="0" y="3397"/>
                    <a:pt x="0" y="5436"/>
                  </a:cubicBezTo>
                  <a:lnTo>
                    <a:pt x="7688" y="5436"/>
                  </a:lnTo>
                  <a:close/>
                </a:path>
              </a:pathLst>
            </a:custGeom>
            <a:grpFill/>
            <a:ln w="0">
              <a:solidFill>
                <a:srgbClr val="D9D9D9"/>
              </a:solidFill>
              <a:prstDash val="solid"/>
              <a:round/>
              <a:headEnd/>
              <a:tailEnd/>
            </a:ln>
          </p:spPr>
          <p:txBody>
            <a:bodyPr vert="horz" wrap="square" lIns="44514" tIns="22257" rIns="44514" bIns="22257" numCol="1" anchor="t" anchorCtr="0" compatLnSpc="1">
              <a:prstTxWarp prst="textNoShape">
                <a:avLst/>
              </a:prstTxWarp>
            </a:bodyPr>
            <a:lstStyle/>
            <a:p>
              <a:pPr algn="l" defTabSz="496007" rtl="0">
                <a:defRPr/>
              </a:pPr>
              <a:endParaRPr lang="en-GB" sz="211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" name="Freeform 273">
              <a:extLst>
                <a:ext uri="{FF2B5EF4-FFF2-40B4-BE49-F238E27FC236}">
                  <a16:creationId xmlns:a16="http://schemas.microsoft.com/office/drawing/2014/main" id="{B2E0C5A1-39E0-45F9-8C04-8EB2F4B50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3942" y="3005138"/>
              <a:ext cx="517525" cy="731838"/>
            </a:xfrm>
            <a:custGeom>
              <a:avLst/>
              <a:gdLst>
                <a:gd name="T0" fmla="*/ 5436 w 5436"/>
                <a:gd name="T1" fmla="*/ 7688 h 7688"/>
                <a:gd name="T2" fmla="*/ 5436 w 5436"/>
                <a:gd name="T3" fmla="*/ 0 h 7688"/>
                <a:gd name="T4" fmla="*/ 0 w 5436"/>
                <a:gd name="T5" fmla="*/ 2252 h 7688"/>
                <a:gd name="T6" fmla="*/ 5436 w 5436"/>
                <a:gd name="T7" fmla="*/ 7688 h 7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36" h="7688">
                  <a:moveTo>
                    <a:pt x="5436" y="7688"/>
                  </a:moveTo>
                  <a:lnTo>
                    <a:pt x="5436" y="0"/>
                  </a:lnTo>
                  <a:cubicBezTo>
                    <a:pt x="3397" y="0"/>
                    <a:pt x="1442" y="810"/>
                    <a:pt x="0" y="2252"/>
                  </a:cubicBezTo>
                  <a:lnTo>
                    <a:pt x="5436" y="7688"/>
                  </a:lnTo>
                  <a:close/>
                </a:path>
              </a:pathLst>
            </a:custGeom>
            <a:grpFill/>
            <a:ln w="0">
              <a:solidFill>
                <a:srgbClr val="D9D9D9"/>
              </a:solidFill>
              <a:prstDash val="solid"/>
              <a:round/>
              <a:headEnd/>
              <a:tailEnd/>
            </a:ln>
          </p:spPr>
          <p:txBody>
            <a:bodyPr vert="horz" wrap="square" lIns="44514" tIns="22257" rIns="44514" bIns="22257" numCol="1" anchor="t" anchorCtr="0" compatLnSpc="1">
              <a:prstTxWarp prst="textNoShape">
                <a:avLst/>
              </a:prstTxWarp>
            </a:bodyPr>
            <a:lstStyle/>
            <a:p>
              <a:pPr algn="l" defTabSz="496007" rtl="0">
                <a:defRPr/>
              </a:pPr>
              <a:endParaRPr lang="en-GB" sz="211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5" name="Oval 54">
            <a:extLst>
              <a:ext uri="{FF2B5EF4-FFF2-40B4-BE49-F238E27FC236}">
                <a16:creationId xmlns:a16="http://schemas.microsoft.com/office/drawing/2014/main" id="{5BA230C5-F452-470F-A9E9-58F19CE330F1}"/>
              </a:ext>
            </a:extLst>
          </p:cNvPr>
          <p:cNvSpPr/>
          <p:nvPr/>
        </p:nvSpPr>
        <p:spPr bwMode="ltGray">
          <a:xfrm>
            <a:off x="1864564" y="2572408"/>
            <a:ext cx="1010758" cy="1010758"/>
          </a:xfrm>
          <a:prstGeom prst="ellipse">
            <a:avLst/>
          </a:prstGeom>
          <a:solidFill>
            <a:srgbClr val="FFFFFF"/>
          </a:soli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96007" rtl="0">
              <a:defRPr/>
            </a:pPr>
            <a:endParaRPr lang="en-GB" sz="2110" err="1">
              <a:solidFill>
                <a:srgbClr val="FFFFFF"/>
              </a:solidFill>
              <a:latin typeface="Georgia" pitchFamily="18" charset="0"/>
              <a:ea typeface="+mn-ea"/>
              <a:cs typeface="+mn-cs"/>
            </a:endParaRPr>
          </a:p>
        </p:txBody>
      </p:sp>
      <p:sp>
        <p:nvSpPr>
          <p:cNvPr id="56" name="Rectangle 10">
            <a:extLst>
              <a:ext uri="{FF2B5EF4-FFF2-40B4-BE49-F238E27FC236}">
                <a16:creationId xmlns:a16="http://schemas.microsoft.com/office/drawing/2014/main" id="{75E4A0E3-11B8-4995-8F9F-F68D89935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4426" y="2894851"/>
            <a:ext cx="137858" cy="324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l" defTabSz="445169" rtl="0">
              <a:defRPr/>
            </a:pPr>
            <a:r>
              <a:rPr lang="en-GB" sz="2110" i="1">
                <a:solidFill>
                  <a:srgbClr val="373636"/>
                </a:solidFill>
                <a:latin typeface="FlandersArtSans"/>
                <a:ea typeface="+mn-ea"/>
                <a:cs typeface="+mn-cs"/>
              </a:rPr>
              <a:t>1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E607D2B-F67B-440E-B991-0DD0A26DD035}"/>
              </a:ext>
            </a:extLst>
          </p:cNvPr>
          <p:cNvSpPr/>
          <p:nvPr/>
        </p:nvSpPr>
        <p:spPr bwMode="ltGray">
          <a:xfrm>
            <a:off x="2327848" y="3565702"/>
            <a:ext cx="84230" cy="235844"/>
          </a:xfrm>
          <a:prstGeom prst="rect">
            <a:avLst/>
          </a:prstGeom>
          <a:solidFill>
            <a:srgbClr val="FFFFFF"/>
          </a:soli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96007" rtl="0">
              <a:defRPr/>
            </a:pPr>
            <a:endParaRPr lang="en-GB" sz="2110" err="1">
              <a:solidFill>
                <a:srgbClr val="FFFFFF"/>
              </a:solidFill>
              <a:latin typeface="Georgia" pitchFamily="18" charset="0"/>
              <a:ea typeface="+mn-ea"/>
              <a:cs typeface="+mn-cs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D0326CD-FC67-4B86-BA88-E538730D3139}"/>
              </a:ext>
            </a:extLst>
          </p:cNvPr>
          <p:cNvCxnSpPr/>
          <p:nvPr/>
        </p:nvCxnSpPr>
        <p:spPr>
          <a:xfrm>
            <a:off x="2369962" y="3537414"/>
            <a:ext cx="0" cy="606522"/>
          </a:xfrm>
          <a:prstGeom prst="straightConnector1">
            <a:avLst/>
          </a:prstGeom>
          <a:noFill/>
          <a:ln w="53975" cap="rnd" cmpd="sng" algn="ctr">
            <a:solidFill>
              <a:srgbClr val="D9D9D9"/>
            </a:solidFill>
            <a:prstDash val="solid"/>
            <a:tailEnd type="arrow" w="lg" len="med"/>
          </a:ln>
          <a:effectLst/>
        </p:spPr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88F2738-B492-4F5C-8D6D-78411B91FE48}"/>
              </a:ext>
            </a:extLst>
          </p:cNvPr>
          <p:cNvGrpSpPr/>
          <p:nvPr/>
        </p:nvGrpSpPr>
        <p:grpSpPr>
          <a:xfrm>
            <a:off x="3257161" y="2392869"/>
            <a:ext cx="1430750" cy="1369836"/>
            <a:chOff x="8886825" y="2959100"/>
            <a:chExt cx="1528763" cy="1463676"/>
          </a:xfrm>
          <a:solidFill>
            <a:srgbClr val="1E64C8"/>
          </a:solidFill>
        </p:grpSpPr>
        <p:sp>
          <p:nvSpPr>
            <p:cNvPr id="45" name="Freeform 244">
              <a:extLst>
                <a:ext uri="{FF2B5EF4-FFF2-40B4-BE49-F238E27FC236}">
                  <a16:creationId xmlns:a16="http://schemas.microsoft.com/office/drawing/2014/main" id="{0C342877-3617-4BA9-B886-3E1C69CCAF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0413" y="2959100"/>
              <a:ext cx="635000" cy="731838"/>
            </a:xfrm>
            <a:custGeom>
              <a:avLst/>
              <a:gdLst>
                <a:gd name="T0" fmla="*/ 0 w 6659"/>
                <a:gd name="T1" fmla="*/ 7688 h 7688"/>
                <a:gd name="T2" fmla="*/ 6659 w 6659"/>
                <a:gd name="T3" fmla="*/ 3844 h 7688"/>
                <a:gd name="T4" fmla="*/ 0 w 6659"/>
                <a:gd name="T5" fmla="*/ 0 h 7688"/>
                <a:gd name="T6" fmla="*/ 0 w 6659"/>
                <a:gd name="T7" fmla="*/ 7688 h 7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59" h="7688">
                  <a:moveTo>
                    <a:pt x="0" y="7688"/>
                  </a:moveTo>
                  <a:lnTo>
                    <a:pt x="6659" y="3844"/>
                  </a:lnTo>
                  <a:cubicBezTo>
                    <a:pt x="5285" y="1465"/>
                    <a:pt x="2747" y="0"/>
                    <a:pt x="0" y="0"/>
                  </a:cubicBezTo>
                  <a:lnTo>
                    <a:pt x="0" y="7688"/>
                  </a:lnTo>
                  <a:close/>
                </a:path>
              </a:pathLst>
            </a:custGeom>
            <a:grpFill/>
            <a:ln w="0">
              <a:solidFill>
                <a:srgbClr val="D9D9D9"/>
              </a:solidFill>
              <a:prstDash val="solid"/>
              <a:round/>
              <a:headEnd/>
              <a:tailEnd/>
            </a:ln>
          </p:spPr>
          <p:txBody>
            <a:bodyPr vert="horz" wrap="square" lIns="44514" tIns="22257" rIns="44514" bIns="22257" numCol="1" anchor="t" anchorCtr="0" compatLnSpc="1">
              <a:prstTxWarp prst="textNoShape">
                <a:avLst/>
              </a:prstTxWarp>
            </a:bodyPr>
            <a:lstStyle/>
            <a:p>
              <a:pPr algn="l" defTabSz="496007" rtl="0">
                <a:defRPr/>
              </a:pPr>
              <a:endParaRPr lang="en-GB" sz="211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Freeform 246">
              <a:extLst>
                <a:ext uri="{FF2B5EF4-FFF2-40B4-BE49-F238E27FC236}">
                  <a16:creationId xmlns:a16="http://schemas.microsoft.com/office/drawing/2014/main" id="{79C416B4-2B22-452E-96DF-834E500990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0413" y="3324225"/>
              <a:ext cx="765175" cy="733425"/>
            </a:xfrm>
            <a:custGeom>
              <a:avLst/>
              <a:gdLst>
                <a:gd name="T0" fmla="*/ 0 w 8032"/>
                <a:gd name="T1" fmla="*/ 3844 h 7689"/>
                <a:gd name="T2" fmla="*/ 6659 w 8032"/>
                <a:gd name="T3" fmla="*/ 7689 h 7689"/>
                <a:gd name="T4" fmla="*/ 6659 w 8032"/>
                <a:gd name="T5" fmla="*/ 0 h 7689"/>
                <a:gd name="T6" fmla="*/ 0 w 8032"/>
                <a:gd name="T7" fmla="*/ 3844 h 7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32" h="7689">
                  <a:moveTo>
                    <a:pt x="0" y="3844"/>
                  </a:moveTo>
                  <a:lnTo>
                    <a:pt x="6659" y="7689"/>
                  </a:lnTo>
                  <a:cubicBezTo>
                    <a:pt x="8032" y="5310"/>
                    <a:pt x="8032" y="2379"/>
                    <a:pt x="6659" y="0"/>
                  </a:cubicBezTo>
                  <a:lnTo>
                    <a:pt x="0" y="3844"/>
                  </a:lnTo>
                  <a:close/>
                </a:path>
              </a:pathLst>
            </a:custGeom>
            <a:grpFill/>
            <a:ln w="0">
              <a:solidFill>
                <a:srgbClr val="D9D9D9"/>
              </a:solidFill>
              <a:prstDash val="solid"/>
              <a:round/>
              <a:headEnd/>
              <a:tailEnd/>
            </a:ln>
          </p:spPr>
          <p:txBody>
            <a:bodyPr vert="horz" wrap="square" lIns="44514" tIns="22257" rIns="44514" bIns="22257" numCol="1" anchor="t" anchorCtr="0" compatLnSpc="1">
              <a:prstTxWarp prst="textNoShape">
                <a:avLst/>
              </a:prstTxWarp>
            </a:bodyPr>
            <a:lstStyle/>
            <a:p>
              <a:pPr algn="l" defTabSz="496007" rtl="0">
                <a:defRPr/>
              </a:pPr>
              <a:endParaRPr lang="en-GB" sz="211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Freeform 248">
              <a:extLst>
                <a:ext uri="{FF2B5EF4-FFF2-40B4-BE49-F238E27FC236}">
                  <a16:creationId xmlns:a16="http://schemas.microsoft.com/office/drawing/2014/main" id="{676849E9-EC56-4766-A494-8354A506A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0413" y="3690938"/>
              <a:ext cx="635000" cy="731838"/>
            </a:xfrm>
            <a:custGeom>
              <a:avLst/>
              <a:gdLst>
                <a:gd name="T0" fmla="*/ 0 w 6659"/>
                <a:gd name="T1" fmla="*/ 0 h 7689"/>
                <a:gd name="T2" fmla="*/ 0 w 6659"/>
                <a:gd name="T3" fmla="*/ 7689 h 7689"/>
                <a:gd name="T4" fmla="*/ 6659 w 6659"/>
                <a:gd name="T5" fmla="*/ 3845 h 7689"/>
                <a:gd name="T6" fmla="*/ 0 w 6659"/>
                <a:gd name="T7" fmla="*/ 0 h 7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59" h="7689">
                  <a:moveTo>
                    <a:pt x="0" y="0"/>
                  </a:moveTo>
                  <a:lnTo>
                    <a:pt x="0" y="7689"/>
                  </a:lnTo>
                  <a:cubicBezTo>
                    <a:pt x="2747" y="7689"/>
                    <a:pt x="5285" y="6223"/>
                    <a:pt x="6659" y="3845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D9D9D9"/>
              </a:solidFill>
              <a:prstDash val="solid"/>
              <a:round/>
              <a:headEnd/>
              <a:tailEnd/>
            </a:ln>
          </p:spPr>
          <p:txBody>
            <a:bodyPr vert="horz" wrap="square" lIns="44514" tIns="22257" rIns="44514" bIns="22257" numCol="1" anchor="t" anchorCtr="0" compatLnSpc="1">
              <a:prstTxWarp prst="textNoShape">
                <a:avLst/>
              </a:prstTxWarp>
            </a:bodyPr>
            <a:lstStyle/>
            <a:p>
              <a:pPr algn="l" defTabSz="496007" rtl="0">
                <a:defRPr/>
              </a:pPr>
              <a:endParaRPr lang="en-GB" sz="211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Freeform 250">
              <a:extLst>
                <a:ext uri="{FF2B5EF4-FFF2-40B4-BE49-F238E27FC236}">
                  <a16:creationId xmlns:a16="http://schemas.microsoft.com/office/drawing/2014/main" id="{24135CB5-6514-45ED-AED0-00311D57ACB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7000" y="3690938"/>
              <a:ext cx="633413" cy="731838"/>
            </a:xfrm>
            <a:custGeom>
              <a:avLst/>
              <a:gdLst>
                <a:gd name="T0" fmla="*/ 6658 w 6658"/>
                <a:gd name="T1" fmla="*/ 0 h 7689"/>
                <a:gd name="T2" fmla="*/ 0 w 6658"/>
                <a:gd name="T3" fmla="*/ 3845 h 7689"/>
                <a:gd name="T4" fmla="*/ 6658 w 6658"/>
                <a:gd name="T5" fmla="*/ 7689 h 7689"/>
                <a:gd name="T6" fmla="*/ 6658 w 6658"/>
                <a:gd name="T7" fmla="*/ 0 h 7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58" h="7689">
                  <a:moveTo>
                    <a:pt x="6658" y="0"/>
                  </a:moveTo>
                  <a:lnTo>
                    <a:pt x="0" y="3845"/>
                  </a:lnTo>
                  <a:cubicBezTo>
                    <a:pt x="1373" y="6223"/>
                    <a:pt x="3911" y="7689"/>
                    <a:pt x="6658" y="7689"/>
                  </a:cubicBezTo>
                  <a:lnTo>
                    <a:pt x="6658" y="0"/>
                  </a:lnTo>
                  <a:close/>
                </a:path>
              </a:pathLst>
            </a:custGeom>
            <a:grpFill/>
            <a:ln w="0">
              <a:solidFill>
                <a:srgbClr val="D9D9D9"/>
              </a:solidFill>
              <a:prstDash val="solid"/>
              <a:round/>
              <a:headEnd/>
              <a:tailEnd/>
            </a:ln>
          </p:spPr>
          <p:txBody>
            <a:bodyPr vert="horz" wrap="square" lIns="44514" tIns="22257" rIns="44514" bIns="22257" numCol="1" anchor="t" anchorCtr="0" compatLnSpc="1">
              <a:prstTxWarp prst="textNoShape">
                <a:avLst/>
              </a:prstTxWarp>
            </a:bodyPr>
            <a:lstStyle/>
            <a:p>
              <a:pPr algn="l" defTabSz="496007" rtl="0">
                <a:defRPr/>
              </a:pPr>
              <a:endParaRPr lang="en-GB" sz="211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Freeform 252">
              <a:extLst>
                <a:ext uri="{FF2B5EF4-FFF2-40B4-BE49-F238E27FC236}">
                  <a16:creationId xmlns:a16="http://schemas.microsoft.com/office/drawing/2014/main" id="{B9FD19A4-8196-458C-B56E-B980E37DC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6825" y="3324225"/>
              <a:ext cx="763588" cy="733425"/>
            </a:xfrm>
            <a:custGeom>
              <a:avLst/>
              <a:gdLst>
                <a:gd name="T0" fmla="*/ 8032 w 8032"/>
                <a:gd name="T1" fmla="*/ 3844 h 7689"/>
                <a:gd name="T2" fmla="*/ 1374 w 8032"/>
                <a:gd name="T3" fmla="*/ 0 h 7689"/>
                <a:gd name="T4" fmla="*/ 1374 w 8032"/>
                <a:gd name="T5" fmla="*/ 7689 h 7689"/>
                <a:gd name="T6" fmla="*/ 8032 w 8032"/>
                <a:gd name="T7" fmla="*/ 3844 h 7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32" h="7689">
                  <a:moveTo>
                    <a:pt x="8032" y="3844"/>
                  </a:moveTo>
                  <a:lnTo>
                    <a:pt x="1374" y="0"/>
                  </a:lnTo>
                  <a:cubicBezTo>
                    <a:pt x="0" y="2379"/>
                    <a:pt x="0" y="5310"/>
                    <a:pt x="1374" y="7689"/>
                  </a:cubicBezTo>
                  <a:lnTo>
                    <a:pt x="8032" y="3844"/>
                  </a:lnTo>
                  <a:close/>
                </a:path>
              </a:pathLst>
            </a:custGeom>
            <a:grpFill/>
            <a:ln w="0">
              <a:solidFill>
                <a:srgbClr val="D9D9D9"/>
              </a:solidFill>
              <a:prstDash val="solid"/>
              <a:round/>
              <a:headEnd/>
              <a:tailEnd/>
            </a:ln>
          </p:spPr>
          <p:txBody>
            <a:bodyPr vert="horz" wrap="square" lIns="44514" tIns="22257" rIns="44514" bIns="22257" numCol="1" anchor="t" anchorCtr="0" compatLnSpc="1">
              <a:prstTxWarp prst="textNoShape">
                <a:avLst/>
              </a:prstTxWarp>
            </a:bodyPr>
            <a:lstStyle/>
            <a:p>
              <a:pPr algn="l" defTabSz="496007" rtl="0">
                <a:defRPr/>
              </a:pPr>
              <a:endParaRPr lang="en-GB" sz="211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Freeform 254">
              <a:extLst>
                <a:ext uri="{FF2B5EF4-FFF2-40B4-BE49-F238E27FC236}">
                  <a16:creationId xmlns:a16="http://schemas.microsoft.com/office/drawing/2014/main" id="{BD053948-A431-4096-A63B-E2DB560F4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7000" y="2959100"/>
              <a:ext cx="633413" cy="731838"/>
            </a:xfrm>
            <a:custGeom>
              <a:avLst/>
              <a:gdLst>
                <a:gd name="T0" fmla="*/ 6658 w 6658"/>
                <a:gd name="T1" fmla="*/ 7688 h 7688"/>
                <a:gd name="T2" fmla="*/ 6658 w 6658"/>
                <a:gd name="T3" fmla="*/ 0 h 7688"/>
                <a:gd name="T4" fmla="*/ 0 w 6658"/>
                <a:gd name="T5" fmla="*/ 3844 h 7688"/>
                <a:gd name="T6" fmla="*/ 6658 w 6658"/>
                <a:gd name="T7" fmla="*/ 7688 h 7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58" h="7688">
                  <a:moveTo>
                    <a:pt x="6658" y="7688"/>
                  </a:moveTo>
                  <a:lnTo>
                    <a:pt x="6658" y="0"/>
                  </a:lnTo>
                  <a:cubicBezTo>
                    <a:pt x="3911" y="0"/>
                    <a:pt x="1373" y="1465"/>
                    <a:pt x="0" y="3844"/>
                  </a:cubicBezTo>
                  <a:lnTo>
                    <a:pt x="6658" y="7688"/>
                  </a:lnTo>
                  <a:close/>
                </a:path>
              </a:pathLst>
            </a:custGeom>
            <a:grpFill/>
            <a:ln w="0">
              <a:solidFill>
                <a:srgbClr val="D9D9D9"/>
              </a:solidFill>
              <a:prstDash val="solid"/>
              <a:round/>
              <a:headEnd/>
              <a:tailEnd/>
            </a:ln>
          </p:spPr>
          <p:txBody>
            <a:bodyPr vert="horz" wrap="square" lIns="44514" tIns="22257" rIns="44514" bIns="22257" numCol="1" anchor="t" anchorCtr="0" compatLnSpc="1">
              <a:prstTxWarp prst="textNoShape">
                <a:avLst/>
              </a:prstTxWarp>
            </a:bodyPr>
            <a:lstStyle/>
            <a:p>
              <a:pPr algn="l" defTabSz="496007" rtl="0">
                <a:defRPr/>
              </a:pPr>
              <a:endParaRPr lang="en-GB" sz="211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EE79BD2B-D84D-489B-9F69-7AC4157BA5C5}"/>
              </a:ext>
            </a:extLst>
          </p:cNvPr>
          <p:cNvSpPr/>
          <p:nvPr/>
        </p:nvSpPr>
        <p:spPr bwMode="ltGray">
          <a:xfrm>
            <a:off x="3467156" y="2572408"/>
            <a:ext cx="1010758" cy="1010758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rgbClr val="D9D9D9"/>
            </a:solidFill>
            <a:prstDash val="solid"/>
          </a:ln>
          <a:effectLst/>
        </p:spPr>
        <p:txBody>
          <a:bodyPr rtlCol="0" anchor="ctr"/>
          <a:lstStyle/>
          <a:p>
            <a:pPr algn="ctr" defTabSz="496007" rtl="0">
              <a:defRPr/>
            </a:pPr>
            <a:endParaRPr lang="en-GB" sz="2110" err="1">
              <a:solidFill>
                <a:srgbClr val="FFFFFF"/>
              </a:solidFill>
              <a:latin typeface="Georgia" pitchFamily="18" charset="0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577B753-D727-451F-A0B9-CCEAC5AB9E47}"/>
              </a:ext>
            </a:extLst>
          </p:cNvPr>
          <p:cNvSpPr/>
          <p:nvPr/>
        </p:nvSpPr>
        <p:spPr bwMode="ltGray">
          <a:xfrm>
            <a:off x="3929653" y="3565702"/>
            <a:ext cx="84230" cy="235844"/>
          </a:xfrm>
          <a:prstGeom prst="rect">
            <a:avLst/>
          </a:prstGeom>
          <a:solidFill>
            <a:srgbClr val="FFFFFF"/>
          </a:soli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96007" rtl="0">
              <a:defRPr/>
            </a:pPr>
            <a:endParaRPr lang="en-GB" sz="2110" err="1">
              <a:solidFill>
                <a:srgbClr val="FFFFFF"/>
              </a:solidFill>
              <a:latin typeface="Georgia" pitchFamily="18" charset="0"/>
              <a:ea typeface="+mn-ea"/>
              <a:cs typeface="+mn-cs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8886DF7-AA92-425B-A119-136BAE9B2037}"/>
              </a:ext>
            </a:extLst>
          </p:cNvPr>
          <p:cNvCxnSpPr/>
          <p:nvPr/>
        </p:nvCxnSpPr>
        <p:spPr>
          <a:xfrm>
            <a:off x="3971768" y="3537414"/>
            <a:ext cx="0" cy="606522"/>
          </a:xfrm>
          <a:prstGeom prst="straightConnector1">
            <a:avLst/>
          </a:prstGeom>
          <a:noFill/>
          <a:ln w="53975" cap="rnd" cmpd="sng" algn="ctr">
            <a:solidFill>
              <a:srgbClr val="D9D9D9"/>
            </a:solidFill>
            <a:prstDash val="solid"/>
            <a:tailEnd type="arrow" w="lg" len="med"/>
          </a:ln>
          <a:effectLst/>
        </p:spPr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EBCB57-CCB1-4F6F-8722-16B9F8E46B7A}"/>
              </a:ext>
            </a:extLst>
          </p:cNvPr>
          <p:cNvGrpSpPr/>
          <p:nvPr/>
        </p:nvGrpSpPr>
        <p:grpSpPr>
          <a:xfrm>
            <a:off x="4923114" y="2392869"/>
            <a:ext cx="1430750" cy="1369836"/>
            <a:chOff x="8886825" y="2959100"/>
            <a:chExt cx="1528763" cy="1463676"/>
          </a:xfrm>
          <a:solidFill>
            <a:srgbClr val="1E64C8"/>
          </a:solidFill>
        </p:grpSpPr>
        <p:sp>
          <p:nvSpPr>
            <p:cNvPr id="34" name="Freeform 244">
              <a:extLst>
                <a:ext uri="{FF2B5EF4-FFF2-40B4-BE49-F238E27FC236}">
                  <a16:creationId xmlns:a16="http://schemas.microsoft.com/office/drawing/2014/main" id="{BDCDF725-29CF-423C-BD59-A278A0D09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0413" y="2959100"/>
              <a:ext cx="635000" cy="731838"/>
            </a:xfrm>
            <a:custGeom>
              <a:avLst/>
              <a:gdLst>
                <a:gd name="T0" fmla="*/ 0 w 6659"/>
                <a:gd name="T1" fmla="*/ 7688 h 7688"/>
                <a:gd name="T2" fmla="*/ 6659 w 6659"/>
                <a:gd name="T3" fmla="*/ 3844 h 7688"/>
                <a:gd name="T4" fmla="*/ 0 w 6659"/>
                <a:gd name="T5" fmla="*/ 0 h 7688"/>
                <a:gd name="T6" fmla="*/ 0 w 6659"/>
                <a:gd name="T7" fmla="*/ 7688 h 7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59" h="7688">
                  <a:moveTo>
                    <a:pt x="0" y="7688"/>
                  </a:moveTo>
                  <a:lnTo>
                    <a:pt x="6659" y="3844"/>
                  </a:lnTo>
                  <a:cubicBezTo>
                    <a:pt x="5285" y="1465"/>
                    <a:pt x="2747" y="0"/>
                    <a:pt x="0" y="0"/>
                  </a:cubicBezTo>
                  <a:lnTo>
                    <a:pt x="0" y="7688"/>
                  </a:lnTo>
                  <a:close/>
                </a:path>
              </a:pathLst>
            </a:custGeom>
            <a:grpFill/>
            <a:ln w="0">
              <a:solidFill>
                <a:srgbClr val="D9D9D9"/>
              </a:solidFill>
              <a:prstDash val="solid"/>
              <a:round/>
              <a:headEnd/>
              <a:tailEnd/>
            </a:ln>
          </p:spPr>
          <p:txBody>
            <a:bodyPr vert="horz" wrap="square" lIns="44514" tIns="22257" rIns="44514" bIns="22257" numCol="1" anchor="t" anchorCtr="0" compatLnSpc="1">
              <a:prstTxWarp prst="textNoShape">
                <a:avLst/>
              </a:prstTxWarp>
            </a:bodyPr>
            <a:lstStyle/>
            <a:p>
              <a:pPr algn="l" defTabSz="496007" rtl="0">
                <a:defRPr/>
              </a:pPr>
              <a:endParaRPr lang="en-GB" sz="211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Freeform 246">
              <a:extLst>
                <a:ext uri="{FF2B5EF4-FFF2-40B4-BE49-F238E27FC236}">
                  <a16:creationId xmlns:a16="http://schemas.microsoft.com/office/drawing/2014/main" id="{792527CF-0E16-4CFC-BC23-798A91838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0413" y="3324225"/>
              <a:ext cx="765175" cy="733425"/>
            </a:xfrm>
            <a:custGeom>
              <a:avLst/>
              <a:gdLst>
                <a:gd name="T0" fmla="*/ 0 w 8032"/>
                <a:gd name="T1" fmla="*/ 3844 h 7689"/>
                <a:gd name="T2" fmla="*/ 6659 w 8032"/>
                <a:gd name="T3" fmla="*/ 7689 h 7689"/>
                <a:gd name="T4" fmla="*/ 6659 w 8032"/>
                <a:gd name="T5" fmla="*/ 0 h 7689"/>
                <a:gd name="T6" fmla="*/ 0 w 8032"/>
                <a:gd name="T7" fmla="*/ 3844 h 7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32" h="7689">
                  <a:moveTo>
                    <a:pt x="0" y="3844"/>
                  </a:moveTo>
                  <a:lnTo>
                    <a:pt x="6659" y="7689"/>
                  </a:lnTo>
                  <a:cubicBezTo>
                    <a:pt x="8032" y="5310"/>
                    <a:pt x="8032" y="2379"/>
                    <a:pt x="6659" y="0"/>
                  </a:cubicBezTo>
                  <a:lnTo>
                    <a:pt x="0" y="3844"/>
                  </a:lnTo>
                  <a:close/>
                </a:path>
              </a:pathLst>
            </a:custGeom>
            <a:grpFill/>
            <a:ln w="0">
              <a:solidFill>
                <a:srgbClr val="D9D9D9"/>
              </a:solidFill>
              <a:prstDash val="solid"/>
              <a:round/>
              <a:headEnd/>
              <a:tailEnd/>
            </a:ln>
          </p:spPr>
          <p:txBody>
            <a:bodyPr vert="horz" wrap="square" lIns="44514" tIns="22257" rIns="44514" bIns="22257" numCol="1" anchor="t" anchorCtr="0" compatLnSpc="1">
              <a:prstTxWarp prst="textNoShape">
                <a:avLst/>
              </a:prstTxWarp>
            </a:bodyPr>
            <a:lstStyle/>
            <a:p>
              <a:pPr algn="l" defTabSz="496007" rtl="0">
                <a:defRPr/>
              </a:pPr>
              <a:endParaRPr lang="en-GB" sz="211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" name="Freeform 248">
              <a:extLst>
                <a:ext uri="{FF2B5EF4-FFF2-40B4-BE49-F238E27FC236}">
                  <a16:creationId xmlns:a16="http://schemas.microsoft.com/office/drawing/2014/main" id="{35D5A5A6-5FA5-49E3-9F0A-86811CD0B60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0413" y="3690938"/>
              <a:ext cx="635000" cy="731838"/>
            </a:xfrm>
            <a:custGeom>
              <a:avLst/>
              <a:gdLst>
                <a:gd name="T0" fmla="*/ 0 w 6659"/>
                <a:gd name="T1" fmla="*/ 0 h 7689"/>
                <a:gd name="T2" fmla="*/ 0 w 6659"/>
                <a:gd name="T3" fmla="*/ 7689 h 7689"/>
                <a:gd name="T4" fmla="*/ 6659 w 6659"/>
                <a:gd name="T5" fmla="*/ 3845 h 7689"/>
                <a:gd name="T6" fmla="*/ 0 w 6659"/>
                <a:gd name="T7" fmla="*/ 0 h 7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59" h="7689">
                  <a:moveTo>
                    <a:pt x="0" y="0"/>
                  </a:moveTo>
                  <a:lnTo>
                    <a:pt x="0" y="7689"/>
                  </a:lnTo>
                  <a:cubicBezTo>
                    <a:pt x="2747" y="7689"/>
                    <a:pt x="5285" y="6223"/>
                    <a:pt x="6659" y="3845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D9D9D9"/>
              </a:solidFill>
              <a:prstDash val="solid"/>
              <a:round/>
              <a:headEnd/>
              <a:tailEnd/>
            </a:ln>
          </p:spPr>
          <p:txBody>
            <a:bodyPr vert="horz" wrap="square" lIns="44514" tIns="22257" rIns="44514" bIns="22257" numCol="1" anchor="t" anchorCtr="0" compatLnSpc="1">
              <a:prstTxWarp prst="textNoShape">
                <a:avLst/>
              </a:prstTxWarp>
            </a:bodyPr>
            <a:lstStyle/>
            <a:p>
              <a:pPr algn="l" defTabSz="496007" rtl="0">
                <a:defRPr/>
              </a:pPr>
              <a:endParaRPr lang="en-GB" sz="211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Freeform 250">
              <a:extLst>
                <a:ext uri="{FF2B5EF4-FFF2-40B4-BE49-F238E27FC236}">
                  <a16:creationId xmlns:a16="http://schemas.microsoft.com/office/drawing/2014/main" id="{811E9EA1-FB2B-4FD4-BFA8-A7D70582E96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7000" y="3690938"/>
              <a:ext cx="633413" cy="731838"/>
            </a:xfrm>
            <a:custGeom>
              <a:avLst/>
              <a:gdLst>
                <a:gd name="T0" fmla="*/ 6658 w 6658"/>
                <a:gd name="T1" fmla="*/ 0 h 7689"/>
                <a:gd name="T2" fmla="*/ 0 w 6658"/>
                <a:gd name="T3" fmla="*/ 3845 h 7689"/>
                <a:gd name="T4" fmla="*/ 6658 w 6658"/>
                <a:gd name="T5" fmla="*/ 7689 h 7689"/>
                <a:gd name="T6" fmla="*/ 6658 w 6658"/>
                <a:gd name="T7" fmla="*/ 0 h 7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58" h="7689">
                  <a:moveTo>
                    <a:pt x="6658" y="0"/>
                  </a:moveTo>
                  <a:lnTo>
                    <a:pt x="0" y="3845"/>
                  </a:lnTo>
                  <a:cubicBezTo>
                    <a:pt x="1373" y="6223"/>
                    <a:pt x="3911" y="7689"/>
                    <a:pt x="6658" y="7689"/>
                  </a:cubicBezTo>
                  <a:lnTo>
                    <a:pt x="6658" y="0"/>
                  </a:lnTo>
                  <a:close/>
                </a:path>
              </a:pathLst>
            </a:custGeom>
            <a:grpFill/>
            <a:ln w="0">
              <a:solidFill>
                <a:srgbClr val="D9D9D9"/>
              </a:solidFill>
              <a:prstDash val="solid"/>
              <a:round/>
              <a:headEnd/>
              <a:tailEnd/>
            </a:ln>
          </p:spPr>
          <p:txBody>
            <a:bodyPr vert="horz" wrap="square" lIns="44514" tIns="22257" rIns="44514" bIns="22257" numCol="1" anchor="t" anchorCtr="0" compatLnSpc="1">
              <a:prstTxWarp prst="textNoShape">
                <a:avLst/>
              </a:prstTxWarp>
            </a:bodyPr>
            <a:lstStyle/>
            <a:p>
              <a:pPr algn="l" defTabSz="496007" rtl="0">
                <a:defRPr/>
              </a:pPr>
              <a:endParaRPr lang="en-GB" sz="211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Freeform 252">
              <a:extLst>
                <a:ext uri="{FF2B5EF4-FFF2-40B4-BE49-F238E27FC236}">
                  <a16:creationId xmlns:a16="http://schemas.microsoft.com/office/drawing/2014/main" id="{0DE49C0C-69B0-4317-AB91-5AFD0A050B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6825" y="3324225"/>
              <a:ext cx="763588" cy="733425"/>
            </a:xfrm>
            <a:custGeom>
              <a:avLst/>
              <a:gdLst>
                <a:gd name="T0" fmla="*/ 8032 w 8032"/>
                <a:gd name="T1" fmla="*/ 3844 h 7689"/>
                <a:gd name="T2" fmla="*/ 1374 w 8032"/>
                <a:gd name="T3" fmla="*/ 0 h 7689"/>
                <a:gd name="T4" fmla="*/ 1374 w 8032"/>
                <a:gd name="T5" fmla="*/ 7689 h 7689"/>
                <a:gd name="T6" fmla="*/ 8032 w 8032"/>
                <a:gd name="T7" fmla="*/ 3844 h 7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32" h="7689">
                  <a:moveTo>
                    <a:pt x="8032" y="3844"/>
                  </a:moveTo>
                  <a:lnTo>
                    <a:pt x="1374" y="0"/>
                  </a:lnTo>
                  <a:cubicBezTo>
                    <a:pt x="0" y="2379"/>
                    <a:pt x="0" y="5310"/>
                    <a:pt x="1374" y="7689"/>
                  </a:cubicBezTo>
                  <a:lnTo>
                    <a:pt x="8032" y="3844"/>
                  </a:lnTo>
                  <a:close/>
                </a:path>
              </a:pathLst>
            </a:custGeom>
            <a:grpFill/>
            <a:ln w="0">
              <a:solidFill>
                <a:srgbClr val="D9D9D9"/>
              </a:solidFill>
              <a:prstDash val="solid"/>
              <a:round/>
              <a:headEnd/>
              <a:tailEnd/>
            </a:ln>
          </p:spPr>
          <p:txBody>
            <a:bodyPr vert="horz" wrap="square" lIns="44514" tIns="22257" rIns="44514" bIns="22257" numCol="1" anchor="t" anchorCtr="0" compatLnSpc="1">
              <a:prstTxWarp prst="textNoShape">
                <a:avLst/>
              </a:prstTxWarp>
            </a:bodyPr>
            <a:lstStyle/>
            <a:p>
              <a:pPr algn="l" defTabSz="496007" rtl="0">
                <a:defRPr/>
              </a:pPr>
              <a:endParaRPr lang="en-GB" sz="211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" name="Freeform 254">
              <a:extLst>
                <a:ext uri="{FF2B5EF4-FFF2-40B4-BE49-F238E27FC236}">
                  <a16:creationId xmlns:a16="http://schemas.microsoft.com/office/drawing/2014/main" id="{BCFBC039-49F0-4BBF-A21B-5429B7ABE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7000" y="2959100"/>
              <a:ext cx="633413" cy="731838"/>
            </a:xfrm>
            <a:custGeom>
              <a:avLst/>
              <a:gdLst>
                <a:gd name="T0" fmla="*/ 6658 w 6658"/>
                <a:gd name="T1" fmla="*/ 7688 h 7688"/>
                <a:gd name="T2" fmla="*/ 6658 w 6658"/>
                <a:gd name="T3" fmla="*/ 0 h 7688"/>
                <a:gd name="T4" fmla="*/ 0 w 6658"/>
                <a:gd name="T5" fmla="*/ 3844 h 7688"/>
                <a:gd name="T6" fmla="*/ 6658 w 6658"/>
                <a:gd name="T7" fmla="*/ 7688 h 7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58" h="7688">
                  <a:moveTo>
                    <a:pt x="6658" y="7688"/>
                  </a:moveTo>
                  <a:lnTo>
                    <a:pt x="6658" y="0"/>
                  </a:lnTo>
                  <a:cubicBezTo>
                    <a:pt x="3911" y="0"/>
                    <a:pt x="1373" y="1465"/>
                    <a:pt x="0" y="3844"/>
                  </a:cubicBezTo>
                  <a:lnTo>
                    <a:pt x="6658" y="7688"/>
                  </a:lnTo>
                  <a:close/>
                </a:path>
              </a:pathLst>
            </a:custGeom>
            <a:grpFill/>
            <a:ln w="0">
              <a:solidFill>
                <a:srgbClr val="D9D9D9"/>
              </a:solidFill>
              <a:prstDash val="solid"/>
              <a:round/>
              <a:headEnd/>
              <a:tailEnd/>
            </a:ln>
          </p:spPr>
          <p:txBody>
            <a:bodyPr vert="horz" wrap="square" lIns="44514" tIns="22257" rIns="44514" bIns="22257" numCol="1" anchor="t" anchorCtr="0" compatLnSpc="1">
              <a:prstTxWarp prst="textNoShape">
                <a:avLst/>
              </a:prstTxWarp>
            </a:bodyPr>
            <a:lstStyle/>
            <a:p>
              <a:pPr algn="l" defTabSz="496007" rtl="0">
                <a:defRPr/>
              </a:pPr>
              <a:endParaRPr lang="en-GB" sz="211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94E86BEC-1727-474E-92C7-75C1ED5F6305}"/>
              </a:ext>
            </a:extLst>
          </p:cNvPr>
          <p:cNvSpPr/>
          <p:nvPr/>
        </p:nvSpPr>
        <p:spPr bwMode="ltGray">
          <a:xfrm>
            <a:off x="5133110" y="2572408"/>
            <a:ext cx="1010758" cy="1010758"/>
          </a:xfrm>
          <a:prstGeom prst="ellipse">
            <a:avLst/>
          </a:prstGeom>
          <a:solidFill>
            <a:srgbClr val="FFFFFF"/>
          </a:solidFill>
          <a:ln w="3175" cap="flat" cmpd="sng" algn="ctr">
            <a:solidFill>
              <a:srgbClr val="D9D9D9"/>
            </a:solidFill>
            <a:prstDash val="solid"/>
          </a:ln>
          <a:effectLst/>
        </p:spPr>
        <p:txBody>
          <a:bodyPr rtlCol="0" anchor="ctr"/>
          <a:lstStyle/>
          <a:p>
            <a:pPr algn="ctr" defTabSz="496007" rtl="0">
              <a:defRPr/>
            </a:pPr>
            <a:endParaRPr lang="en-GB" sz="2110" err="1">
              <a:solidFill>
                <a:srgbClr val="FFFFFF"/>
              </a:solidFill>
              <a:latin typeface="Georgia" pitchFamily="18" charset="0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B7214A5-DE77-424D-8BC1-78EB7E095C50}"/>
              </a:ext>
            </a:extLst>
          </p:cNvPr>
          <p:cNvSpPr/>
          <p:nvPr/>
        </p:nvSpPr>
        <p:spPr bwMode="ltGray">
          <a:xfrm>
            <a:off x="5595606" y="3565702"/>
            <a:ext cx="84230" cy="235844"/>
          </a:xfrm>
          <a:prstGeom prst="rect">
            <a:avLst/>
          </a:prstGeom>
          <a:solidFill>
            <a:srgbClr val="FFFFFF"/>
          </a:soli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96007" rtl="0">
              <a:defRPr/>
            </a:pPr>
            <a:endParaRPr lang="en-GB" sz="2110" err="1">
              <a:solidFill>
                <a:srgbClr val="FFFFFF"/>
              </a:solidFill>
              <a:latin typeface="Georgia" pitchFamily="18" charset="0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EC648A2-48CE-4E43-AA97-846C8985A5F1}"/>
              </a:ext>
            </a:extLst>
          </p:cNvPr>
          <p:cNvCxnSpPr/>
          <p:nvPr/>
        </p:nvCxnSpPr>
        <p:spPr>
          <a:xfrm>
            <a:off x="5637721" y="3537414"/>
            <a:ext cx="0" cy="606522"/>
          </a:xfrm>
          <a:prstGeom prst="straightConnector1">
            <a:avLst/>
          </a:prstGeom>
          <a:noFill/>
          <a:ln w="53975" cap="rnd" cmpd="sng" algn="ctr">
            <a:solidFill>
              <a:srgbClr val="D9D9D9"/>
            </a:solidFill>
            <a:prstDash val="solid"/>
            <a:tailEnd type="arrow" w="lg" len="med"/>
          </a:ln>
          <a:effectLst/>
        </p:spPr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69473CF-D66B-4811-9B94-DF6BE59E9410}"/>
              </a:ext>
            </a:extLst>
          </p:cNvPr>
          <p:cNvGrpSpPr/>
          <p:nvPr/>
        </p:nvGrpSpPr>
        <p:grpSpPr>
          <a:xfrm>
            <a:off x="6504094" y="2368744"/>
            <a:ext cx="1430750" cy="1369836"/>
            <a:chOff x="8886825" y="2959100"/>
            <a:chExt cx="1528763" cy="1463676"/>
          </a:xfrm>
          <a:solidFill>
            <a:srgbClr val="1E64C8"/>
          </a:solidFill>
        </p:grpSpPr>
        <p:sp>
          <p:nvSpPr>
            <p:cNvPr id="23" name="Freeform 244">
              <a:extLst>
                <a:ext uri="{FF2B5EF4-FFF2-40B4-BE49-F238E27FC236}">
                  <a16:creationId xmlns:a16="http://schemas.microsoft.com/office/drawing/2014/main" id="{F1D0B096-BF91-4638-A1FE-F9A3124DC2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0413" y="2959100"/>
              <a:ext cx="635000" cy="731838"/>
            </a:xfrm>
            <a:custGeom>
              <a:avLst/>
              <a:gdLst>
                <a:gd name="T0" fmla="*/ 0 w 6659"/>
                <a:gd name="T1" fmla="*/ 7688 h 7688"/>
                <a:gd name="T2" fmla="*/ 6659 w 6659"/>
                <a:gd name="T3" fmla="*/ 3844 h 7688"/>
                <a:gd name="T4" fmla="*/ 0 w 6659"/>
                <a:gd name="T5" fmla="*/ 0 h 7688"/>
                <a:gd name="T6" fmla="*/ 0 w 6659"/>
                <a:gd name="T7" fmla="*/ 7688 h 7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59" h="7688">
                  <a:moveTo>
                    <a:pt x="0" y="7688"/>
                  </a:moveTo>
                  <a:lnTo>
                    <a:pt x="6659" y="3844"/>
                  </a:lnTo>
                  <a:cubicBezTo>
                    <a:pt x="5285" y="1465"/>
                    <a:pt x="2747" y="0"/>
                    <a:pt x="0" y="0"/>
                  </a:cubicBezTo>
                  <a:lnTo>
                    <a:pt x="0" y="7688"/>
                  </a:lnTo>
                  <a:close/>
                </a:path>
              </a:pathLst>
            </a:custGeom>
            <a:grpFill/>
            <a:ln w="0">
              <a:solidFill>
                <a:srgbClr val="D9D9D9"/>
              </a:solidFill>
              <a:prstDash val="solid"/>
              <a:round/>
              <a:headEnd/>
              <a:tailEnd/>
            </a:ln>
          </p:spPr>
          <p:txBody>
            <a:bodyPr vert="horz" wrap="square" lIns="44514" tIns="22257" rIns="44514" bIns="22257" numCol="1" anchor="t" anchorCtr="0" compatLnSpc="1">
              <a:prstTxWarp prst="textNoShape">
                <a:avLst/>
              </a:prstTxWarp>
            </a:bodyPr>
            <a:lstStyle/>
            <a:p>
              <a:pPr algn="l" defTabSz="496007" rtl="0">
                <a:defRPr/>
              </a:pPr>
              <a:endParaRPr lang="en-GB" sz="211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Freeform 246">
              <a:extLst>
                <a:ext uri="{FF2B5EF4-FFF2-40B4-BE49-F238E27FC236}">
                  <a16:creationId xmlns:a16="http://schemas.microsoft.com/office/drawing/2014/main" id="{86985A96-CD24-4A82-9AB4-526814C9A4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0413" y="3324225"/>
              <a:ext cx="765175" cy="733425"/>
            </a:xfrm>
            <a:custGeom>
              <a:avLst/>
              <a:gdLst>
                <a:gd name="T0" fmla="*/ 0 w 8032"/>
                <a:gd name="T1" fmla="*/ 3844 h 7689"/>
                <a:gd name="T2" fmla="*/ 6659 w 8032"/>
                <a:gd name="T3" fmla="*/ 7689 h 7689"/>
                <a:gd name="T4" fmla="*/ 6659 w 8032"/>
                <a:gd name="T5" fmla="*/ 0 h 7689"/>
                <a:gd name="T6" fmla="*/ 0 w 8032"/>
                <a:gd name="T7" fmla="*/ 3844 h 7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32" h="7689">
                  <a:moveTo>
                    <a:pt x="0" y="3844"/>
                  </a:moveTo>
                  <a:lnTo>
                    <a:pt x="6659" y="7689"/>
                  </a:lnTo>
                  <a:cubicBezTo>
                    <a:pt x="8032" y="5310"/>
                    <a:pt x="8032" y="2379"/>
                    <a:pt x="6659" y="0"/>
                  </a:cubicBezTo>
                  <a:lnTo>
                    <a:pt x="0" y="3844"/>
                  </a:lnTo>
                  <a:close/>
                </a:path>
              </a:pathLst>
            </a:custGeom>
            <a:grpFill/>
            <a:ln w="0">
              <a:solidFill>
                <a:srgbClr val="D9D9D9"/>
              </a:solidFill>
              <a:prstDash val="solid"/>
              <a:round/>
              <a:headEnd/>
              <a:tailEnd/>
            </a:ln>
          </p:spPr>
          <p:txBody>
            <a:bodyPr vert="horz" wrap="square" lIns="44514" tIns="22257" rIns="44514" bIns="22257" numCol="1" anchor="t" anchorCtr="0" compatLnSpc="1">
              <a:prstTxWarp prst="textNoShape">
                <a:avLst/>
              </a:prstTxWarp>
            </a:bodyPr>
            <a:lstStyle/>
            <a:p>
              <a:pPr algn="l" defTabSz="496007" rtl="0">
                <a:defRPr/>
              </a:pPr>
              <a:endParaRPr lang="en-GB" sz="211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Freeform 248">
              <a:extLst>
                <a:ext uri="{FF2B5EF4-FFF2-40B4-BE49-F238E27FC236}">
                  <a16:creationId xmlns:a16="http://schemas.microsoft.com/office/drawing/2014/main" id="{6CC7E7AB-8838-4756-AE1B-7DD71AA21E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0413" y="3690938"/>
              <a:ext cx="635000" cy="731838"/>
            </a:xfrm>
            <a:custGeom>
              <a:avLst/>
              <a:gdLst>
                <a:gd name="T0" fmla="*/ 0 w 6659"/>
                <a:gd name="T1" fmla="*/ 0 h 7689"/>
                <a:gd name="T2" fmla="*/ 0 w 6659"/>
                <a:gd name="T3" fmla="*/ 7689 h 7689"/>
                <a:gd name="T4" fmla="*/ 6659 w 6659"/>
                <a:gd name="T5" fmla="*/ 3845 h 7689"/>
                <a:gd name="T6" fmla="*/ 0 w 6659"/>
                <a:gd name="T7" fmla="*/ 0 h 7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59" h="7689">
                  <a:moveTo>
                    <a:pt x="0" y="0"/>
                  </a:moveTo>
                  <a:lnTo>
                    <a:pt x="0" y="7689"/>
                  </a:lnTo>
                  <a:cubicBezTo>
                    <a:pt x="2747" y="7689"/>
                    <a:pt x="5285" y="6223"/>
                    <a:pt x="6659" y="3845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rgbClr val="D9D9D9"/>
              </a:solidFill>
              <a:prstDash val="solid"/>
              <a:round/>
              <a:headEnd/>
              <a:tailEnd/>
            </a:ln>
          </p:spPr>
          <p:txBody>
            <a:bodyPr vert="horz" wrap="square" lIns="44514" tIns="22257" rIns="44514" bIns="22257" numCol="1" anchor="t" anchorCtr="0" compatLnSpc="1">
              <a:prstTxWarp prst="textNoShape">
                <a:avLst/>
              </a:prstTxWarp>
            </a:bodyPr>
            <a:lstStyle/>
            <a:p>
              <a:pPr algn="l" defTabSz="496007" rtl="0">
                <a:defRPr/>
              </a:pPr>
              <a:endParaRPr lang="en-GB" sz="211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Freeform 250">
              <a:extLst>
                <a:ext uri="{FF2B5EF4-FFF2-40B4-BE49-F238E27FC236}">
                  <a16:creationId xmlns:a16="http://schemas.microsoft.com/office/drawing/2014/main" id="{5229F327-E22C-4C5B-B58E-D3C985210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7000" y="3690938"/>
              <a:ext cx="633413" cy="731838"/>
            </a:xfrm>
            <a:custGeom>
              <a:avLst/>
              <a:gdLst>
                <a:gd name="T0" fmla="*/ 6658 w 6658"/>
                <a:gd name="T1" fmla="*/ 0 h 7689"/>
                <a:gd name="T2" fmla="*/ 0 w 6658"/>
                <a:gd name="T3" fmla="*/ 3845 h 7689"/>
                <a:gd name="T4" fmla="*/ 6658 w 6658"/>
                <a:gd name="T5" fmla="*/ 7689 h 7689"/>
                <a:gd name="T6" fmla="*/ 6658 w 6658"/>
                <a:gd name="T7" fmla="*/ 0 h 7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58" h="7689">
                  <a:moveTo>
                    <a:pt x="6658" y="0"/>
                  </a:moveTo>
                  <a:lnTo>
                    <a:pt x="0" y="3845"/>
                  </a:lnTo>
                  <a:cubicBezTo>
                    <a:pt x="1373" y="6223"/>
                    <a:pt x="3911" y="7689"/>
                    <a:pt x="6658" y="7689"/>
                  </a:cubicBezTo>
                  <a:lnTo>
                    <a:pt x="6658" y="0"/>
                  </a:lnTo>
                  <a:close/>
                </a:path>
              </a:pathLst>
            </a:custGeom>
            <a:grpFill/>
            <a:ln w="0">
              <a:solidFill>
                <a:srgbClr val="D9D9D9"/>
              </a:solidFill>
              <a:prstDash val="solid"/>
              <a:round/>
              <a:headEnd/>
              <a:tailEnd/>
            </a:ln>
          </p:spPr>
          <p:txBody>
            <a:bodyPr vert="horz" wrap="square" lIns="44514" tIns="22257" rIns="44514" bIns="22257" numCol="1" anchor="t" anchorCtr="0" compatLnSpc="1">
              <a:prstTxWarp prst="textNoShape">
                <a:avLst/>
              </a:prstTxWarp>
            </a:bodyPr>
            <a:lstStyle/>
            <a:p>
              <a:pPr algn="l" defTabSz="496007" rtl="0">
                <a:defRPr/>
              </a:pPr>
              <a:endParaRPr lang="en-GB" sz="211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Freeform 252">
              <a:extLst>
                <a:ext uri="{FF2B5EF4-FFF2-40B4-BE49-F238E27FC236}">
                  <a16:creationId xmlns:a16="http://schemas.microsoft.com/office/drawing/2014/main" id="{79499B1B-6486-4DF0-A7E9-C1909BAB2D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6825" y="3324225"/>
              <a:ext cx="763588" cy="733425"/>
            </a:xfrm>
            <a:custGeom>
              <a:avLst/>
              <a:gdLst>
                <a:gd name="T0" fmla="*/ 8032 w 8032"/>
                <a:gd name="T1" fmla="*/ 3844 h 7689"/>
                <a:gd name="T2" fmla="*/ 1374 w 8032"/>
                <a:gd name="T3" fmla="*/ 0 h 7689"/>
                <a:gd name="T4" fmla="*/ 1374 w 8032"/>
                <a:gd name="T5" fmla="*/ 7689 h 7689"/>
                <a:gd name="T6" fmla="*/ 8032 w 8032"/>
                <a:gd name="T7" fmla="*/ 3844 h 7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32" h="7689">
                  <a:moveTo>
                    <a:pt x="8032" y="3844"/>
                  </a:moveTo>
                  <a:lnTo>
                    <a:pt x="1374" y="0"/>
                  </a:lnTo>
                  <a:cubicBezTo>
                    <a:pt x="0" y="2379"/>
                    <a:pt x="0" y="5310"/>
                    <a:pt x="1374" y="7689"/>
                  </a:cubicBezTo>
                  <a:lnTo>
                    <a:pt x="8032" y="3844"/>
                  </a:lnTo>
                  <a:close/>
                </a:path>
              </a:pathLst>
            </a:custGeom>
            <a:grpFill/>
            <a:ln w="0">
              <a:solidFill>
                <a:srgbClr val="D9D9D9"/>
              </a:solidFill>
              <a:prstDash val="solid"/>
              <a:round/>
              <a:headEnd/>
              <a:tailEnd/>
            </a:ln>
          </p:spPr>
          <p:txBody>
            <a:bodyPr vert="horz" wrap="square" lIns="44514" tIns="22257" rIns="44514" bIns="22257" numCol="1" anchor="t" anchorCtr="0" compatLnSpc="1">
              <a:prstTxWarp prst="textNoShape">
                <a:avLst/>
              </a:prstTxWarp>
            </a:bodyPr>
            <a:lstStyle/>
            <a:p>
              <a:pPr algn="l" defTabSz="496007" rtl="0">
                <a:defRPr/>
              </a:pPr>
              <a:endParaRPr lang="en-GB" sz="211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Freeform 254">
              <a:extLst>
                <a:ext uri="{FF2B5EF4-FFF2-40B4-BE49-F238E27FC236}">
                  <a16:creationId xmlns:a16="http://schemas.microsoft.com/office/drawing/2014/main" id="{89B397F6-E80F-4720-872A-3B4E34491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7000" y="2959100"/>
              <a:ext cx="633413" cy="731838"/>
            </a:xfrm>
            <a:custGeom>
              <a:avLst/>
              <a:gdLst>
                <a:gd name="T0" fmla="*/ 6658 w 6658"/>
                <a:gd name="T1" fmla="*/ 7688 h 7688"/>
                <a:gd name="T2" fmla="*/ 6658 w 6658"/>
                <a:gd name="T3" fmla="*/ 0 h 7688"/>
                <a:gd name="T4" fmla="*/ 0 w 6658"/>
                <a:gd name="T5" fmla="*/ 3844 h 7688"/>
                <a:gd name="T6" fmla="*/ 6658 w 6658"/>
                <a:gd name="T7" fmla="*/ 7688 h 7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58" h="7688">
                  <a:moveTo>
                    <a:pt x="6658" y="7688"/>
                  </a:moveTo>
                  <a:lnTo>
                    <a:pt x="6658" y="0"/>
                  </a:lnTo>
                  <a:cubicBezTo>
                    <a:pt x="3911" y="0"/>
                    <a:pt x="1373" y="1465"/>
                    <a:pt x="0" y="3844"/>
                  </a:cubicBezTo>
                  <a:lnTo>
                    <a:pt x="6658" y="7688"/>
                  </a:lnTo>
                  <a:close/>
                </a:path>
              </a:pathLst>
            </a:custGeom>
            <a:grpFill/>
            <a:ln w="0">
              <a:solidFill>
                <a:srgbClr val="D9D9D9"/>
              </a:solidFill>
              <a:prstDash val="solid"/>
              <a:round/>
              <a:headEnd/>
              <a:tailEnd/>
            </a:ln>
          </p:spPr>
          <p:txBody>
            <a:bodyPr vert="horz" wrap="square" lIns="44514" tIns="22257" rIns="44514" bIns="22257" numCol="1" anchor="t" anchorCtr="0" compatLnSpc="1">
              <a:prstTxWarp prst="textNoShape">
                <a:avLst/>
              </a:prstTxWarp>
            </a:bodyPr>
            <a:lstStyle/>
            <a:p>
              <a:pPr algn="l" defTabSz="496007" rtl="0">
                <a:defRPr/>
              </a:pPr>
              <a:endParaRPr lang="en-GB" sz="2110">
                <a:solidFill>
                  <a:srgbClr val="000000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36DCC6DC-E1C7-4C93-9520-68CB74EA4D7E}"/>
              </a:ext>
            </a:extLst>
          </p:cNvPr>
          <p:cNvSpPr/>
          <p:nvPr/>
        </p:nvSpPr>
        <p:spPr bwMode="ltGray">
          <a:xfrm>
            <a:off x="6714090" y="2548283"/>
            <a:ext cx="1010758" cy="1010758"/>
          </a:xfrm>
          <a:prstGeom prst="ellipse">
            <a:avLst/>
          </a:prstGeom>
          <a:solidFill>
            <a:schemeClr val="bg1"/>
          </a:solidFill>
          <a:ln w="3175" cap="flat" cmpd="sng" algn="ctr">
            <a:solidFill>
              <a:srgbClr val="D9D9D9"/>
            </a:solidFill>
            <a:prstDash val="solid"/>
          </a:ln>
          <a:effectLst/>
        </p:spPr>
        <p:txBody>
          <a:bodyPr rtlCol="0" anchor="ctr"/>
          <a:lstStyle/>
          <a:p>
            <a:pPr algn="ctr" defTabSz="496007" rtl="0">
              <a:defRPr/>
            </a:pPr>
            <a:endParaRPr lang="en-GB" sz="2110" err="1">
              <a:solidFill>
                <a:srgbClr val="FFFFFF"/>
              </a:solidFill>
              <a:latin typeface="Georgia" pitchFamily="18" charset="0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D92EF7-5226-43C5-BC18-79C434627507}"/>
              </a:ext>
            </a:extLst>
          </p:cNvPr>
          <p:cNvSpPr/>
          <p:nvPr/>
        </p:nvSpPr>
        <p:spPr bwMode="ltGray">
          <a:xfrm>
            <a:off x="7176587" y="3541577"/>
            <a:ext cx="84230" cy="235844"/>
          </a:xfrm>
          <a:prstGeom prst="rect">
            <a:avLst/>
          </a:prstGeom>
          <a:solidFill>
            <a:srgbClr val="FFFFFF"/>
          </a:soli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96007" rtl="0">
              <a:defRPr/>
            </a:pPr>
            <a:endParaRPr lang="en-GB" sz="2110" err="1">
              <a:solidFill>
                <a:srgbClr val="FFFFFF"/>
              </a:solidFill>
              <a:latin typeface="Georgia" pitchFamily="18" charset="0"/>
              <a:ea typeface="+mn-ea"/>
              <a:cs typeface="+mn-cs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829E3E2-20F7-4AE7-83FC-220A0B396E67}"/>
              </a:ext>
            </a:extLst>
          </p:cNvPr>
          <p:cNvCxnSpPr/>
          <p:nvPr/>
        </p:nvCxnSpPr>
        <p:spPr>
          <a:xfrm>
            <a:off x="7218702" y="3513289"/>
            <a:ext cx="0" cy="606522"/>
          </a:xfrm>
          <a:prstGeom prst="straightConnector1">
            <a:avLst/>
          </a:prstGeom>
          <a:noFill/>
          <a:ln w="53975" cap="rnd" cmpd="sng" algn="ctr">
            <a:solidFill>
              <a:srgbClr val="D9D9D9"/>
            </a:solidFill>
            <a:prstDash val="solid"/>
            <a:tailEnd type="arrow" w="lg" len="med"/>
          </a:ln>
          <a:effectLst/>
        </p:spPr>
      </p:cxnSp>
      <p:sp>
        <p:nvSpPr>
          <p:cNvPr id="12" name="Rectangle 10">
            <a:extLst>
              <a:ext uri="{FF2B5EF4-FFF2-40B4-BE49-F238E27FC236}">
                <a16:creationId xmlns:a16="http://schemas.microsoft.com/office/drawing/2014/main" id="{79F6276E-CD7B-46EE-8789-981A553FD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3698" y="2879506"/>
            <a:ext cx="275717" cy="324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l" defTabSz="445169" rtl="0">
              <a:defRPr/>
            </a:pPr>
            <a:r>
              <a:rPr lang="en-GB" sz="2110" i="1">
                <a:solidFill>
                  <a:srgbClr val="373636"/>
                </a:solidFill>
                <a:latin typeface="FlandersArtSans"/>
              </a:rPr>
              <a:t>30</a:t>
            </a:r>
            <a:endParaRPr lang="en-GB" sz="2110" i="1">
              <a:solidFill>
                <a:srgbClr val="373636"/>
              </a:solidFill>
              <a:latin typeface="FlandersArtSans"/>
              <a:ea typeface="+mn-ea"/>
              <a:cs typeface="+mn-cs"/>
            </a:endParaRP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0050CDE1-975D-4173-A793-6A0E9DA00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2250" y="2916177"/>
            <a:ext cx="548227" cy="324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l" defTabSz="445169" rtl="0">
              <a:defRPr/>
            </a:pPr>
            <a:r>
              <a:rPr lang="en-GB" sz="2110" i="1">
                <a:solidFill>
                  <a:srgbClr val="373636"/>
                </a:solidFill>
                <a:latin typeface="FlandersArtSans"/>
                <a:ea typeface="+mn-ea"/>
                <a:cs typeface="+mn-cs"/>
              </a:rPr>
              <a:t>300+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C77F5150-DEC2-4C1B-AAB7-0EC482722B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2133" y="2898393"/>
            <a:ext cx="686085" cy="324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l" defTabSz="445169" rtl="0">
              <a:defRPr/>
            </a:pPr>
            <a:r>
              <a:rPr lang="en-GB" sz="2110" i="1">
                <a:solidFill>
                  <a:srgbClr val="373636"/>
                </a:solidFill>
                <a:latin typeface="FlandersArtSans"/>
                <a:ea typeface="+mn-ea"/>
                <a:cs typeface="+mn-cs"/>
              </a:rPr>
              <a:t>3000+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8DDADF9-9E3C-4A2D-AA04-42DD11FFCD2F}"/>
              </a:ext>
            </a:extLst>
          </p:cNvPr>
          <p:cNvSpPr txBox="1">
            <a:spLocks/>
          </p:cNvSpPr>
          <p:nvPr/>
        </p:nvSpPr>
        <p:spPr bwMode="auto">
          <a:xfrm>
            <a:off x="3137866" y="4206472"/>
            <a:ext cx="1667803" cy="471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4514" tIns="22257" rIns="44514" bIns="22257" numCol="1" anchor="t" anchorCtr="0" compatLnSpc="1">
            <a:prstTxWarp prst="textNoShape">
              <a:avLst/>
            </a:prstTxWarp>
          </a:bodyPr>
          <a:lstStyle>
            <a:lvl1pPr marL="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AEF0"/>
              </a:buClr>
              <a:buSzPct val="120000"/>
              <a:buFont typeface="Arial" pitchFamily="34" charset="0"/>
              <a:buChar char="•"/>
              <a:defRPr sz="2000">
                <a:solidFill>
                  <a:srgbClr val="0F5494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AEF0"/>
              </a:buClr>
              <a:buFont typeface="Courier New"/>
              <a:buChar char="o"/>
              <a:tabLst>
                <a:tab pos="7623175" algn="l"/>
              </a:tabLst>
              <a:defRPr sz="1600">
                <a:solidFill>
                  <a:srgbClr val="0F5494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-"/>
              <a:defRPr sz="1400">
                <a:solidFill>
                  <a:srgbClr val="0F5494"/>
                </a:solidFill>
                <a:latin typeface="+mn-lt"/>
              </a:defRPr>
            </a:lvl3pPr>
            <a:lvl4pPr marL="1371600" algn="l" rtl="0" eaLnBrk="1" fontAlgn="base" hangingPunct="1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1D4D8D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indent="0" algn="ctr" defTabSz="445089">
              <a:buNone/>
            </a:pPr>
            <a:r>
              <a:rPr lang="en-US" sz="2110">
                <a:solidFill>
                  <a:srgbClr val="373636"/>
                </a:solidFill>
                <a:latin typeface="FlandersArtSans"/>
              </a:rPr>
              <a:t>Domain models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7DFF655-0F97-49DD-BE36-77263A8EA8DC}"/>
              </a:ext>
            </a:extLst>
          </p:cNvPr>
          <p:cNvSpPr txBox="1">
            <a:spLocks/>
          </p:cNvSpPr>
          <p:nvPr/>
        </p:nvSpPr>
        <p:spPr bwMode="auto">
          <a:xfrm>
            <a:off x="4799690" y="4200682"/>
            <a:ext cx="1667803" cy="471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4514" tIns="22257" rIns="44514" bIns="22257" numCol="1" anchor="t" anchorCtr="0" compatLnSpc="1">
            <a:prstTxWarp prst="textNoShape">
              <a:avLst/>
            </a:prstTxWarp>
          </a:bodyPr>
          <a:lstStyle>
            <a:lvl1pPr marL="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AEF0"/>
              </a:buClr>
              <a:buSzPct val="120000"/>
              <a:buFont typeface="Arial" pitchFamily="34" charset="0"/>
              <a:buChar char="•"/>
              <a:defRPr sz="2000">
                <a:solidFill>
                  <a:srgbClr val="0F5494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AEF0"/>
              </a:buClr>
              <a:buFont typeface="Courier New"/>
              <a:buChar char="o"/>
              <a:tabLst>
                <a:tab pos="7623175" algn="l"/>
              </a:tabLst>
              <a:defRPr sz="1600">
                <a:solidFill>
                  <a:srgbClr val="0F5494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-"/>
              <a:defRPr sz="1400">
                <a:solidFill>
                  <a:srgbClr val="0F5494"/>
                </a:solidFill>
                <a:latin typeface="+mn-lt"/>
              </a:defRPr>
            </a:lvl3pPr>
            <a:lvl4pPr marL="1371600" algn="l" rtl="0" eaLnBrk="1" fontAlgn="base" hangingPunct="1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1D4D8D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indent="0" algn="ctr" defTabSz="445089">
              <a:buNone/>
            </a:pPr>
            <a:r>
              <a:rPr lang="en-US" sz="2110">
                <a:solidFill>
                  <a:srgbClr val="373636"/>
                </a:solidFill>
                <a:latin typeface="FlandersArtSans"/>
              </a:rPr>
              <a:t>Contributors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07EE41-DCAF-4EE1-8078-15094CB212C2}"/>
              </a:ext>
            </a:extLst>
          </p:cNvPr>
          <p:cNvSpPr txBox="1">
            <a:spLocks/>
          </p:cNvSpPr>
          <p:nvPr/>
        </p:nvSpPr>
        <p:spPr bwMode="auto">
          <a:xfrm>
            <a:off x="6433705" y="4207407"/>
            <a:ext cx="1667803" cy="471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4514" tIns="22257" rIns="44514" bIns="22257" numCol="1" anchor="t" anchorCtr="0" compatLnSpc="1">
            <a:prstTxWarp prst="textNoShape">
              <a:avLst/>
            </a:prstTxWarp>
          </a:bodyPr>
          <a:lstStyle>
            <a:lvl1pPr marL="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AEF0"/>
              </a:buClr>
              <a:buSzPct val="120000"/>
              <a:buFont typeface="Arial" pitchFamily="34" charset="0"/>
              <a:buChar char="•"/>
              <a:defRPr sz="2000">
                <a:solidFill>
                  <a:srgbClr val="0F5494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AEF0"/>
              </a:buClr>
              <a:buFont typeface="Courier New"/>
              <a:buChar char="o"/>
              <a:tabLst>
                <a:tab pos="7623175" algn="l"/>
              </a:tabLst>
              <a:defRPr sz="1600">
                <a:solidFill>
                  <a:srgbClr val="0F5494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-"/>
              <a:defRPr sz="1400">
                <a:solidFill>
                  <a:srgbClr val="0F5494"/>
                </a:solidFill>
                <a:latin typeface="+mn-lt"/>
              </a:defRPr>
            </a:lvl3pPr>
            <a:lvl4pPr marL="1371600" algn="l" rtl="0" eaLnBrk="1" fontAlgn="base" hangingPunct="1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1D4D8D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indent="0" algn="ctr" defTabSz="445089">
              <a:buNone/>
            </a:pPr>
            <a:r>
              <a:rPr lang="en-US" sz="2110">
                <a:solidFill>
                  <a:srgbClr val="373636"/>
                </a:solidFill>
                <a:latin typeface="FlandersArtSans"/>
              </a:rPr>
              <a:t>Definitions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0141F7-0DD1-4B51-A58D-52C8CA03978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27640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857756" y="228703"/>
            <a:ext cx="8286244" cy="66750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48" u="none" dirty="0">
                <a:solidFill>
                  <a:schemeClr val="tx1"/>
                </a:solidFill>
              </a:rPr>
              <a:t>Data.Vlaanderen.be</a:t>
            </a:r>
            <a:endParaRPr lang="nl-NL" sz="2848" u="none" dirty="0">
              <a:solidFill>
                <a:schemeClr val="tx1"/>
              </a:solidFill>
            </a:endParaRPr>
          </a:p>
        </p:txBody>
      </p:sp>
      <p:sp>
        <p:nvSpPr>
          <p:cNvPr id="10" name="Titel 2"/>
          <p:cNvSpPr txBox="1">
            <a:spLocks/>
          </p:cNvSpPr>
          <p:nvPr/>
        </p:nvSpPr>
        <p:spPr bwMode="white">
          <a:xfrm>
            <a:off x="526385" y="3017916"/>
            <a:ext cx="3722057" cy="1842361"/>
          </a:xfrm>
          <a:prstGeom prst="rect">
            <a:avLst/>
          </a:prstGeom>
        </p:spPr>
        <p:txBody>
          <a:bodyPr vert="horz" lIns="48223" tIns="24112" rIns="48223" bIns="24112" rtlCol="0" anchor="b" anchorCtr="0">
            <a:noAutofit/>
          </a:bodyPr>
          <a:lstStyle>
            <a:lvl1pPr algn="l" defTabSz="1300368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0000" u="sng" kern="1200" cap="all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pPr marL="241127" indent="-24112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88" i="1" u="none">
                <a:solidFill>
                  <a:schemeClr val="tx1"/>
                </a:solidFill>
              </a:rPr>
              <a:t>Publishing of normative semantic assets (vocabularies, application profiles, code lists)</a:t>
            </a:r>
          </a:p>
          <a:p>
            <a:pPr marL="241127" indent="-24112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88" i="1" u="none">
                <a:solidFill>
                  <a:schemeClr val="tx1"/>
                </a:solidFill>
              </a:rPr>
              <a:t>Publishing of non-normative guidelines (JSON-LD context, SHACL)</a:t>
            </a:r>
            <a:endParaRPr lang="nl-NL" sz="1688" i="1" u="none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EBE46D-AC8E-4610-B593-140A35FCD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894" y="1861899"/>
            <a:ext cx="3464721" cy="2601358"/>
          </a:xfrm>
          <a:prstGeom prst="rect">
            <a:avLst/>
          </a:prstGeom>
          <a:solidFill>
            <a:srgbClr val="FFFFFF">
              <a:lumMod val="95000"/>
            </a:srgbClr>
          </a:solidFill>
          <a:ln w="114300" cap="sq" cmpd="sng">
            <a:solidFill>
              <a:srgbClr val="D8D8D8"/>
            </a:solidFill>
            <a:prstDash val="solid"/>
            <a:miter lim="8000"/>
            <a:headEnd type="none" w="med" len="med"/>
            <a:tailEnd type="none" w="med" len="med"/>
          </a:ln>
        </p:spPr>
      </p:pic>
      <p:sp>
        <p:nvSpPr>
          <p:cNvPr id="5" name="Titel 2">
            <a:extLst>
              <a:ext uri="{FF2B5EF4-FFF2-40B4-BE49-F238E27FC236}">
                <a16:creationId xmlns:a16="http://schemas.microsoft.com/office/drawing/2014/main" id="{CF98C71E-D6F0-42F3-8CB1-4E01F2274C2B}"/>
              </a:ext>
            </a:extLst>
          </p:cNvPr>
          <p:cNvSpPr txBox="1">
            <a:spLocks/>
          </p:cNvSpPr>
          <p:nvPr/>
        </p:nvSpPr>
        <p:spPr bwMode="white">
          <a:xfrm>
            <a:off x="5489543" y="4460785"/>
            <a:ext cx="3722057" cy="399492"/>
          </a:xfrm>
          <a:prstGeom prst="rect">
            <a:avLst/>
          </a:prstGeom>
        </p:spPr>
        <p:txBody>
          <a:bodyPr vert="horz" lIns="48223" tIns="24112" rIns="48223" bIns="24112" rtlCol="0" anchor="b" anchorCtr="0">
            <a:noAutofit/>
          </a:bodyPr>
          <a:lstStyle>
            <a:lvl1pPr algn="l" defTabSz="1300368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0000" u="sng" kern="1200" cap="all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688" i="1" u="none" cap="none">
                <a:solidFill>
                  <a:schemeClr val="tx1"/>
                </a:solidFill>
                <a:latin typeface="Arial" panose="020B0604020202020204" pitchFamily="34" charset="0"/>
              </a:rPr>
              <a:t>http://data.vlaanderen.be/ns/</a:t>
            </a:r>
            <a:endParaRPr lang="nl-NL" sz="1688" i="1" u="none" cap="none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056F64-5A57-4B0E-9DD7-991676CC3BC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8543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634251" y="328028"/>
            <a:ext cx="8286244" cy="66750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48" u="none" dirty="0">
                <a:solidFill>
                  <a:schemeClr val="tx1"/>
                </a:solidFill>
              </a:rPr>
              <a:t>Data.Vlaanderen.be</a:t>
            </a:r>
            <a:endParaRPr lang="nl-NL" sz="2848" u="none" dirty="0">
              <a:solidFill>
                <a:schemeClr val="tx1"/>
              </a:solidFill>
            </a:endParaRPr>
          </a:p>
        </p:txBody>
      </p:sp>
      <p:sp>
        <p:nvSpPr>
          <p:cNvPr id="10" name="Titel 2"/>
          <p:cNvSpPr txBox="1">
            <a:spLocks/>
          </p:cNvSpPr>
          <p:nvPr/>
        </p:nvSpPr>
        <p:spPr bwMode="white">
          <a:xfrm>
            <a:off x="656169" y="2672126"/>
            <a:ext cx="3722057" cy="1842361"/>
          </a:xfrm>
          <a:prstGeom prst="rect">
            <a:avLst/>
          </a:prstGeom>
        </p:spPr>
        <p:txBody>
          <a:bodyPr vert="horz" lIns="48223" tIns="24112" rIns="48223" bIns="24112" rtlCol="0" anchor="b" anchorCtr="0">
            <a:noAutofit/>
          </a:bodyPr>
          <a:lstStyle>
            <a:lvl1pPr algn="l" defTabSz="1300368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0000" u="sng" kern="1200" cap="all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pPr marL="241127" indent="-24112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88" i="1" u="none">
                <a:solidFill>
                  <a:schemeClr val="tx1"/>
                </a:solidFill>
              </a:rPr>
              <a:t>HUMAN- and machine readable</a:t>
            </a:r>
          </a:p>
          <a:p>
            <a:pPr marL="241127" indent="-24112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88" i="1" u="none">
                <a:solidFill>
                  <a:schemeClr val="tx1"/>
                </a:solidFill>
              </a:rPr>
              <a:t>Human and machine alignment</a:t>
            </a:r>
          </a:p>
          <a:p>
            <a:pPr marL="241127" indent="-24112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88" i="1" u="none">
                <a:solidFill>
                  <a:schemeClr val="tx1"/>
                </a:solidFill>
              </a:rPr>
              <a:t>Content negotiation</a:t>
            </a:r>
          </a:p>
          <a:p>
            <a:pPr marL="241127" indent="-24112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NL" sz="1688" i="1" u="none" err="1">
                <a:solidFill>
                  <a:schemeClr val="tx1"/>
                </a:solidFill>
              </a:rPr>
              <a:t>Linked</a:t>
            </a:r>
            <a:r>
              <a:rPr lang="nl-NL" sz="1688" i="1" u="none">
                <a:solidFill>
                  <a:schemeClr val="tx1"/>
                </a:solidFill>
              </a:rPr>
              <a:t> </a:t>
            </a:r>
            <a:r>
              <a:rPr lang="nl-NL" sz="1688" i="1" u="none" err="1">
                <a:solidFill>
                  <a:schemeClr val="tx1"/>
                </a:solidFill>
              </a:rPr>
              <a:t>to</a:t>
            </a:r>
            <a:r>
              <a:rPr lang="nl-NL" sz="1688" i="1" u="none">
                <a:solidFill>
                  <a:schemeClr val="tx1"/>
                </a:solidFill>
              </a:rPr>
              <a:t> </a:t>
            </a:r>
            <a:r>
              <a:rPr lang="nl-NL" sz="1688" i="1" u="none" err="1">
                <a:solidFill>
                  <a:schemeClr val="tx1"/>
                </a:solidFill>
              </a:rPr>
              <a:t>international</a:t>
            </a:r>
            <a:r>
              <a:rPr lang="nl-NL" sz="1688" i="1" u="none">
                <a:solidFill>
                  <a:schemeClr val="tx1"/>
                </a:solidFill>
              </a:rPr>
              <a:t> </a:t>
            </a:r>
            <a:r>
              <a:rPr lang="nl-NL" sz="1688" i="1" u="none" err="1">
                <a:solidFill>
                  <a:schemeClr val="tx1"/>
                </a:solidFill>
              </a:rPr>
              <a:t>standards</a:t>
            </a:r>
            <a:r>
              <a:rPr lang="nl-NL" sz="1688" i="1" u="none">
                <a:solidFill>
                  <a:schemeClr val="tx1"/>
                </a:solidFill>
              </a:rPr>
              <a:t> (</a:t>
            </a:r>
            <a:r>
              <a:rPr lang="nl-NL" sz="1688" i="1" u="none" err="1">
                <a:solidFill>
                  <a:schemeClr val="tx1"/>
                </a:solidFill>
              </a:rPr>
              <a:t>reuse</a:t>
            </a:r>
            <a:r>
              <a:rPr lang="nl-NL" sz="1688" i="1" u="none">
                <a:solidFill>
                  <a:schemeClr val="tx1"/>
                </a:solidFill>
              </a:rPr>
              <a:t> first)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01EF8-0260-4C38-9AE2-8324754B91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10"/>
          <a:stretch/>
        </p:blipFill>
        <p:spPr>
          <a:xfrm>
            <a:off x="6442551" y="2443547"/>
            <a:ext cx="2492908" cy="1854718"/>
          </a:xfrm>
          <a:prstGeom prst="rect">
            <a:avLst/>
          </a:prstGeom>
          <a:solidFill>
            <a:srgbClr val="FFFFFF">
              <a:lumMod val="95000"/>
            </a:srgbClr>
          </a:solidFill>
          <a:ln w="114300" cap="sq" cmpd="sng">
            <a:solidFill>
              <a:srgbClr val="D8D8D8"/>
            </a:solidFill>
            <a:prstDash val="solid"/>
            <a:miter lim="8000"/>
            <a:headEnd type="none" w="med" len="med"/>
            <a:tailEnd type="none" w="med" len="med"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E1C0AC-7115-44FD-9942-B7949168C7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37" t="10631" r="67325" b="46845"/>
          <a:stretch/>
        </p:blipFill>
        <p:spPr>
          <a:xfrm>
            <a:off x="4548027" y="2503387"/>
            <a:ext cx="2042912" cy="2015315"/>
          </a:xfrm>
          <a:prstGeom prst="rect">
            <a:avLst/>
          </a:prstGeom>
          <a:solidFill>
            <a:srgbClr val="FFFFFF">
              <a:lumMod val="95000"/>
            </a:srgbClr>
          </a:solidFill>
          <a:ln w="114300" cap="sq" cmpd="sng">
            <a:solidFill>
              <a:srgbClr val="D8D8D8"/>
            </a:solidFill>
            <a:prstDash val="solid"/>
            <a:miter lim="8000"/>
            <a:headEnd type="none" w="med" len="med"/>
            <a:tailEnd type="none" w="med" len="med"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4E1F55-BFFB-4003-912C-2488147F8F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483" y="1751028"/>
            <a:ext cx="2918349" cy="1956735"/>
          </a:xfrm>
          <a:prstGeom prst="rect">
            <a:avLst/>
          </a:prstGeom>
          <a:solidFill>
            <a:srgbClr val="FFFFFF">
              <a:lumMod val="95000"/>
            </a:srgbClr>
          </a:solidFill>
          <a:ln w="114300" cap="sq" cmpd="sng">
            <a:solidFill>
              <a:srgbClr val="D8D8D8"/>
            </a:solidFill>
            <a:prstDash val="solid"/>
            <a:miter lim="8000"/>
            <a:headEnd type="none" w="med" len="med"/>
            <a:tailEnd type="none" w="med" len="med"/>
          </a:ln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ECB62D7F-936E-46FD-8660-61289257503C}"/>
              </a:ext>
            </a:extLst>
          </p:cNvPr>
          <p:cNvSpPr txBox="1">
            <a:spLocks/>
          </p:cNvSpPr>
          <p:nvPr/>
        </p:nvSpPr>
        <p:spPr bwMode="white">
          <a:xfrm>
            <a:off x="5065013" y="4463257"/>
            <a:ext cx="3722057" cy="399492"/>
          </a:xfrm>
          <a:prstGeom prst="rect">
            <a:avLst/>
          </a:prstGeom>
        </p:spPr>
        <p:txBody>
          <a:bodyPr vert="horz" lIns="48223" tIns="24112" rIns="48223" bIns="24112" rtlCol="0" anchor="b" anchorCtr="0">
            <a:noAutofit/>
          </a:bodyPr>
          <a:lstStyle>
            <a:lvl1pPr algn="l" defTabSz="1300368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0000" u="sng" kern="1200" cap="all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688" i="1" u="none" cap="none">
                <a:solidFill>
                  <a:schemeClr val="tx1"/>
                </a:solidFill>
                <a:latin typeface="Arial" panose="020B0604020202020204" pitchFamily="34" charset="0"/>
              </a:rPr>
              <a:t>http://data.vlaanderen.be/ns/persoon</a:t>
            </a:r>
            <a:endParaRPr lang="nl-NL" sz="1688" i="1" u="none" cap="none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93B1D6-0B90-4229-8DE2-84AC30269CC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88667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661867" y="116632"/>
            <a:ext cx="8007342" cy="88785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48" u="none">
                <a:solidFill>
                  <a:schemeClr val="tx1"/>
                </a:solidFill>
              </a:rPr>
              <a:t>Oslo toolchain</a:t>
            </a:r>
            <a:endParaRPr lang="nl-NL" sz="2848" u="none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015EF2-4A9C-4680-A18F-53BA7FDE0348}"/>
              </a:ext>
            </a:extLst>
          </p:cNvPr>
          <p:cNvSpPr/>
          <p:nvPr/>
        </p:nvSpPr>
        <p:spPr>
          <a:xfrm>
            <a:off x="2066266" y="1646201"/>
            <a:ext cx="5316277" cy="3226574"/>
          </a:xfrm>
          <a:prstGeom prst="rect">
            <a:avLst/>
          </a:prstGeom>
          <a:solidFill>
            <a:schemeClr val="bg1"/>
          </a:solidFill>
          <a:ln w="152400" cap="flat">
            <a:solidFill>
              <a:schemeClr val="bg1">
                <a:lumMod val="85000"/>
              </a:schemeClr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65C679-CDBD-4E01-943E-747A286F7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342" y="1724329"/>
            <a:ext cx="4824393" cy="29962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9F91F9-58D7-479D-A6E1-0BC8488278F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5978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E5FE37-2BE3-4BF4-A1D4-AB65F1D4B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/>
              <a:t>4. Inventory of </a:t>
            </a:r>
            <a:r>
              <a:rPr lang="nl-BE" dirty="0" err="1"/>
              <a:t>what</a:t>
            </a:r>
            <a:r>
              <a:rPr lang="nl-BE" dirty="0"/>
              <a:t> we </a:t>
            </a:r>
            <a:r>
              <a:rPr lang="nl-BE" dirty="0" err="1"/>
              <a:t>already</a:t>
            </a:r>
            <a:r>
              <a:rPr lang="nl-BE" dirty="0"/>
              <a:t> have</a:t>
            </a:r>
          </a:p>
          <a:p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6C9098-2CDB-4DA0-8905-EC217C3BB7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5536" y="2022496"/>
            <a:ext cx="8748464" cy="353375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l-BE" dirty="0"/>
              <a:t>Federal </a:t>
            </a:r>
            <a:r>
              <a:rPr lang="nl-BE" dirty="0" err="1"/>
              <a:t>vocabularies</a:t>
            </a:r>
            <a:r>
              <a:rPr lang="nl-BE" dirty="0"/>
              <a:t>   </a:t>
            </a:r>
            <a:r>
              <a:rPr lang="en-US" sz="2400" u="sng" dirty="0">
                <a:hlinkClick r:id="rId2"/>
              </a:rPr>
              <a:t>https://github.com/belgif/fedvoc</a:t>
            </a:r>
            <a:r>
              <a:rPr lang="en-US" sz="2400" u="sng" dirty="0"/>
              <a:t> </a:t>
            </a:r>
            <a:r>
              <a:rPr lang="nl-BE" sz="2400" dirty="0"/>
              <a:t> </a:t>
            </a:r>
            <a:endParaRPr lang="nl-BE" dirty="0"/>
          </a:p>
          <a:p>
            <a:pPr marL="514350" indent="-514350">
              <a:buFont typeface="+mj-lt"/>
              <a:buAutoNum type="arabicPeriod"/>
            </a:pPr>
            <a:r>
              <a:rPr lang="nl-BE" dirty="0"/>
              <a:t>OSLO2 			      </a:t>
            </a:r>
            <a:r>
              <a:rPr lang="nl-BE" sz="2400" dirty="0">
                <a:hlinkClick r:id="rId3"/>
              </a:rPr>
              <a:t>https://data.vlaanderen.be</a:t>
            </a:r>
            <a:r>
              <a:rPr lang="nl-BE" sz="2400" dirty="0"/>
              <a:t> </a:t>
            </a:r>
            <a:endParaRPr lang="nl-BE" dirty="0"/>
          </a:p>
          <a:p>
            <a:pPr marL="514350" indent="-514350">
              <a:buFont typeface="+mj-lt"/>
              <a:buAutoNum type="arabicPeriod"/>
            </a:pPr>
            <a:r>
              <a:rPr lang="nl-BE" dirty="0" err="1">
                <a:solidFill>
                  <a:srgbClr val="FF0000"/>
                </a:solidFill>
              </a:rPr>
              <a:t>Other</a:t>
            </a:r>
            <a:r>
              <a:rPr lang="nl-BE" dirty="0">
                <a:solidFill>
                  <a:srgbClr val="FF0000"/>
                </a:solidFill>
              </a:rPr>
              <a:t> </a:t>
            </a:r>
            <a:r>
              <a:rPr lang="nl-BE" dirty="0" err="1">
                <a:solidFill>
                  <a:srgbClr val="FF0000"/>
                </a:solidFill>
              </a:rPr>
              <a:t>material</a:t>
            </a:r>
            <a:r>
              <a:rPr lang="nl-BE" dirty="0">
                <a:solidFill>
                  <a:srgbClr val="FF0000"/>
                </a:solidFill>
              </a:rPr>
              <a:t> ? </a:t>
            </a:r>
            <a:endParaRPr lang="nl-BE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B4AB35-51E5-4AA0-8657-0CDDDFE97FE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805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E5FE37-2BE3-4BF4-A1D4-AB65F1D4B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/>
              <a:t>5. </a:t>
            </a:r>
            <a:r>
              <a:rPr lang="nl-BE" dirty="0" err="1"/>
              <a:t>Thematic</a:t>
            </a:r>
            <a:r>
              <a:rPr lang="nl-BE" dirty="0"/>
              <a:t> </a:t>
            </a:r>
            <a:r>
              <a:rPr lang="nl-BE" dirty="0" err="1"/>
              <a:t>workgroup</a:t>
            </a:r>
            <a:r>
              <a:rPr lang="nl-BE" dirty="0"/>
              <a:t> on URI</a:t>
            </a:r>
          </a:p>
          <a:p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85A5D5-1F41-4D14-83DA-840AF6FC637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557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E5FE37-2BE3-4BF4-A1D4-AB65F1D4B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/>
              <a:t>5. </a:t>
            </a:r>
            <a:r>
              <a:rPr lang="nl-BE" dirty="0" err="1"/>
              <a:t>Thematic</a:t>
            </a:r>
            <a:r>
              <a:rPr lang="nl-BE" dirty="0"/>
              <a:t> </a:t>
            </a:r>
            <a:r>
              <a:rPr lang="nl-BE" dirty="0" err="1"/>
              <a:t>workgroup</a:t>
            </a:r>
            <a:r>
              <a:rPr lang="nl-BE" dirty="0"/>
              <a:t> on URI</a:t>
            </a:r>
          </a:p>
          <a:p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6C9098-2CDB-4DA0-8905-EC217C3BB7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u="sng" dirty="0">
                <a:hlinkClick r:id="rId2"/>
              </a:rPr>
              <a:t>https://github.com/belgif/thematic </a:t>
            </a:r>
            <a:endParaRPr lang="en-US" sz="2400" u="sng" dirty="0"/>
          </a:p>
          <a:p>
            <a:pPr marL="0" indent="0">
              <a:buNone/>
            </a:pPr>
            <a:r>
              <a:rPr lang="en-US" sz="2400" u="sng" dirty="0">
                <a:hlinkClick r:id="rId3"/>
              </a:rPr>
              <a:t>https://github.com/belgif/thematic/tree/master/URI</a:t>
            </a:r>
            <a:r>
              <a:rPr lang="en-US" sz="2400" u="sng" dirty="0"/>
              <a:t> </a:t>
            </a:r>
          </a:p>
          <a:p>
            <a:pPr marL="0" indent="0">
              <a:buNone/>
            </a:pPr>
            <a:r>
              <a:rPr lang="nl-BE" dirty="0"/>
              <a:t>Project charter</a:t>
            </a:r>
          </a:p>
          <a:p>
            <a:pPr marL="0" indent="0">
              <a:buNone/>
            </a:pPr>
            <a:r>
              <a:rPr lang="nl-BE" dirty="0"/>
              <a:t>Invite experts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34085C-4721-452B-A9ED-503CE69D5F7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5643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5FF2-0BDE-46B2-8157-D4A9F886C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22" y="1122945"/>
            <a:ext cx="8229600" cy="1178656"/>
          </a:xfrm>
        </p:spPr>
        <p:txBody>
          <a:bodyPr>
            <a:normAutofit fontScale="90000"/>
          </a:bodyPr>
          <a:lstStyle/>
          <a:p>
            <a:r>
              <a:rPr lang="nl-BE" dirty="0" err="1"/>
              <a:t>Roadmap</a:t>
            </a:r>
            <a:r>
              <a:rPr lang="nl-BE" dirty="0"/>
              <a:t> 2019: </a:t>
            </a:r>
            <a:r>
              <a:rPr lang="nl-BE" dirty="0" err="1"/>
              <a:t>URIs</a:t>
            </a:r>
            <a:br>
              <a:rPr lang="nl-BE" dirty="0"/>
            </a:br>
            <a:r>
              <a:rPr lang="nl-BE" sz="4000" i="1" dirty="0"/>
              <a:t>The Web as a Blueprint</a:t>
            </a:r>
            <a:endParaRPr lang="nl-BE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571F5-FED8-4344-8A84-A6A89F963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28800"/>
            <a:ext cx="8291264" cy="4320480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2" descr="Afbeeldingsresultaat voor smart city base grid iot">
            <a:extLst>
              <a:ext uri="{FF2B5EF4-FFF2-40B4-BE49-F238E27FC236}">
                <a16:creationId xmlns:a16="http://schemas.microsoft.com/office/drawing/2014/main" id="{8EB823FB-F05A-4874-9DEA-1384BD016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597" y="2358726"/>
            <a:ext cx="4724227" cy="407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ular Callout 6">
            <a:extLst>
              <a:ext uri="{FF2B5EF4-FFF2-40B4-BE49-F238E27FC236}">
                <a16:creationId xmlns:a16="http://schemas.microsoft.com/office/drawing/2014/main" id="{2F089FBF-9165-4759-881B-309B5B9A6BCD}"/>
              </a:ext>
            </a:extLst>
          </p:cNvPr>
          <p:cNvSpPr/>
          <p:nvPr/>
        </p:nvSpPr>
        <p:spPr>
          <a:xfrm flipH="1">
            <a:off x="406822" y="3056363"/>
            <a:ext cx="3631926" cy="450154"/>
          </a:xfrm>
          <a:prstGeom prst="wedgeRoundRectCallout">
            <a:avLst>
              <a:gd name="adj1" fmla="val -30534"/>
              <a:gd name="adj2" fmla="val 14053"/>
              <a:gd name="adj3" fmla="val 16667"/>
            </a:avLst>
          </a:prstGeom>
          <a:solidFill>
            <a:srgbClr val="D8D8D8"/>
          </a:solidFill>
          <a:ln w="3175"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62" dirty="0">
                <a:solidFill>
                  <a:schemeClr val="tx1"/>
                </a:solidFill>
              </a:rPr>
              <a:t>Persistent </a:t>
            </a:r>
            <a:r>
              <a:rPr lang="nl-BE" sz="1662" dirty="0" err="1">
                <a:solidFill>
                  <a:schemeClr val="tx1"/>
                </a:solidFill>
              </a:rPr>
              <a:t>Identifiers</a:t>
            </a:r>
            <a:r>
              <a:rPr lang="nl-BE" sz="1662" dirty="0">
                <a:solidFill>
                  <a:schemeClr val="tx1"/>
                </a:solidFill>
              </a:rPr>
              <a:t>: </a:t>
            </a:r>
            <a:r>
              <a:rPr lang="nl-BE" sz="1662" dirty="0" err="1">
                <a:solidFill>
                  <a:schemeClr val="tx1"/>
                </a:solidFill>
              </a:rPr>
              <a:t>URIs</a:t>
            </a:r>
            <a:endParaRPr lang="nl-BE" sz="1662" dirty="0">
              <a:solidFill>
                <a:schemeClr val="tx1"/>
              </a:solidFill>
            </a:endParaRPr>
          </a:p>
        </p:txBody>
      </p:sp>
      <p:sp>
        <p:nvSpPr>
          <p:cNvPr id="7" name="Rounded Rectangular Callout 7">
            <a:extLst>
              <a:ext uri="{FF2B5EF4-FFF2-40B4-BE49-F238E27FC236}">
                <a16:creationId xmlns:a16="http://schemas.microsoft.com/office/drawing/2014/main" id="{F34FE4E8-1FD9-4F04-AD9E-72E733FA7D70}"/>
              </a:ext>
            </a:extLst>
          </p:cNvPr>
          <p:cNvSpPr/>
          <p:nvPr/>
        </p:nvSpPr>
        <p:spPr>
          <a:xfrm flipH="1">
            <a:off x="406822" y="3686329"/>
            <a:ext cx="3631926" cy="450154"/>
          </a:xfrm>
          <a:prstGeom prst="wedgeRoundRectCallout">
            <a:avLst>
              <a:gd name="adj1" fmla="val -48750"/>
              <a:gd name="adj2" fmla="val 40357"/>
              <a:gd name="adj3" fmla="val 16667"/>
            </a:avLst>
          </a:prstGeom>
          <a:solidFill>
            <a:srgbClr val="D8D8D8"/>
          </a:solidFill>
          <a:ln w="3175"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62" dirty="0" err="1">
                <a:solidFill>
                  <a:schemeClr val="tx1"/>
                </a:solidFill>
              </a:rPr>
              <a:t>Dereferenceable</a:t>
            </a:r>
            <a:r>
              <a:rPr lang="nl-BE" sz="1662" dirty="0">
                <a:solidFill>
                  <a:schemeClr val="tx1"/>
                </a:solidFill>
              </a:rPr>
              <a:t> HTTP </a:t>
            </a:r>
            <a:r>
              <a:rPr lang="nl-BE" sz="1662" dirty="0" err="1">
                <a:solidFill>
                  <a:schemeClr val="tx1"/>
                </a:solidFill>
              </a:rPr>
              <a:t>URIs</a:t>
            </a:r>
            <a:endParaRPr lang="nl-BE" sz="1662" dirty="0">
              <a:solidFill>
                <a:schemeClr val="tx1"/>
              </a:solidFill>
            </a:endParaRPr>
          </a:p>
        </p:txBody>
      </p:sp>
      <p:sp>
        <p:nvSpPr>
          <p:cNvPr id="8" name="Rounded Rectangular Callout 14">
            <a:extLst>
              <a:ext uri="{FF2B5EF4-FFF2-40B4-BE49-F238E27FC236}">
                <a16:creationId xmlns:a16="http://schemas.microsoft.com/office/drawing/2014/main" id="{73B85FA2-28A3-4392-902D-FB83FD56BE99}"/>
              </a:ext>
            </a:extLst>
          </p:cNvPr>
          <p:cNvSpPr/>
          <p:nvPr/>
        </p:nvSpPr>
        <p:spPr>
          <a:xfrm flipH="1">
            <a:off x="406822" y="4323160"/>
            <a:ext cx="3631926" cy="450154"/>
          </a:xfrm>
          <a:prstGeom prst="wedgeRoundRectCallout">
            <a:avLst>
              <a:gd name="adj1" fmla="val -43541"/>
              <a:gd name="adj2" fmla="val 5610"/>
              <a:gd name="adj3" fmla="val 16667"/>
            </a:avLst>
          </a:prstGeom>
          <a:solidFill>
            <a:srgbClr val="D8D8D8"/>
          </a:solidFill>
          <a:ln w="3175"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62" dirty="0" err="1">
                <a:solidFill>
                  <a:schemeClr val="tx1"/>
                </a:solidFill>
              </a:rPr>
              <a:t>Standardised</a:t>
            </a:r>
            <a:r>
              <a:rPr lang="nl-BE" sz="1662" dirty="0">
                <a:solidFill>
                  <a:schemeClr val="tx1"/>
                </a:solidFill>
              </a:rPr>
              <a:t> Information (RDF)</a:t>
            </a:r>
          </a:p>
        </p:txBody>
      </p:sp>
      <p:sp>
        <p:nvSpPr>
          <p:cNvPr id="9" name="Rounded Rectangular Callout 14">
            <a:extLst>
              <a:ext uri="{FF2B5EF4-FFF2-40B4-BE49-F238E27FC236}">
                <a16:creationId xmlns:a16="http://schemas.microsoft.com/office/drawing/2014/main" id="{A0D7FB57-AEE8-4011-958B-D13E69A2EC30}"/>
              </a:ext>
            </a:extLst>
          </p:cNvPr>
          <p:cNvSpPr/>
          <p:nvPr/>
        </p:nvSpPr>
        <p:spPr>
          <a:xfrm flipH="1">
            <a:off x="406822" y="4921443"/>
            <a:ext cx="3631926" cy="450154"/>
          </a:xfrm>
          <a:prstGeom prst="wedgeRoundRectCallout">
            <a:avLst>
              <a:gd name="adj1" fmla="val -43654"/>
              <a:gd name="adj2" fmla="val 23054"/>
              <a:gd name="adj3" fmla="val 16667"/>
            </a:avLst>
          </a:prstGeom>
          <a:solidFill>
            <a:srgbClr val="D8D8D8"/>
          </a:solidFill>
          <a:ln w="3175"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62" dirty="0">
                <a:solidFill>
                  <a:schemeClr val="tx1"/>
                </a:solidFill>
              </a:rPr>
              <a:t>Links </a:t>
            </a:r>
            <a:r>
              <a:rPr lang="nl-BE" sz="1662" dirty="0" err="1">
                <a:solidFill>
                  <a:schemeClr val="tx1"/>
                </a:solidFill>
              </a:rPr>
              <a:t>to</a:t>
            </a:r>
            <a:r>
              <a:rPr lang="nl-BE" sz="1662" dirty="0">
                <a:solidFill>
                  <a:schemeClr val="tx1"/>
                </a:solidFill>
              </a:rPr>
              <a:t> </a:t>
            </a:r>
            <a:r>
              <a:rPr lang="nl-BE" sz="1662" dirty="0" err="1">
                <a:solidFill>
                  <a:schemeClr val="tx1"/>
                </a:solidFill>
              </a:rPr>
              <a:t>other</a:t>
            </a:r>
            <a:r>
              <a:rPr lang="nl-BE" sz="1662" dirty="0">
                <a:solidFill>
                  <a:schemeClr val="tx1"/>
                </a:solidFill>
              </a:rPr>
              <a:t> information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E1BDD0C-6382-44C7-A102-DB5E19EA597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nl-BE" smtClean="0"/>
              <a:t>27</a:t>
            </a:fld>
            <a:endParaRPr lang="nl-BE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18FB253-0F39-4ED6-A3F5-6EF6EC574567}"/>
              </a:ext>
            </a:extLst>
          </p:cNvPr>
          <p:cNvSpPr txBox="1">
            <a:spLocks/>
          </p:cNvSpPr>
          <p:nvPr/>
        </p:nvSpPr>
        <p:spPr>
          <a:xfrm>
            <a:off x="1477909" y="431431"/>
            <a:ext cx="7374778" cy="788176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700"/>
              </a:spcBef>
              <a:buSzPct val="100000"/>
              <a:buFont typeface="Arial"/>
              <a:buChar char="•"/>
              <a:defRPr sz="3200">
                <a:latin typeface="FlandersArtSans-Regular"/>
                <a:ea typeface="FlandersArtSans-Regular"/>
                <a:cs typeface="FlandersArtSans-Regular"/>
                <a:sym typeface="FlandersArtSans-Regular"/>
              </a:defRPr>
            </a:lvl1pPr>
            <a:lvl2pPr marL="783771" indent="-326571">
              <a:spcBef>
                <a:spcPts val="700"/>
              </a:spcBef>
              <a:buSzPct val="100000"/>
              <a:buFont typeface="Arial"/>
              <a:buChar char="–"/>
              <a:defRPr sz="3200">
                <a:latin typeface="FlandersArtSans-Regular"/>
                <a:ea typeface="FlandersArtSans-Regular"/>
                <a:cs typeface="FlandersArtSans-Regular"/>
                <a:sym typeface="FlandersArtSans-Regular"/>
              </a:defRPr>
            </a:lvl2pPr>
            <a:lvl3pPr marL="1219200" indent="-304800">
              <a:spcBef>
                <a:spcPts val="700"/>
              </a:spcBef>
              <a:buSzPct val="100000"/>
              <a:buFont typeface="Arial"/>
              <a:buChar char="•"/>
              <a:defRPr sz="3200">
                <a:latin typeface="FlandersArtSans-Regular"/>
                <a:ea typeface="FlandersArtSans-Regular"/>
                <a:cs typeface="FlandersArtSans-Regular"/>
                <a:sym typeface="FlandersArtSans-Regular"/>
              </a:defRPr>
            </a:lvl3pPr>
            <a:lvl4pPr marL="1737360" indent="-365760">
              <a:spcBef>
                <a:spcPts val="700"/>
              </a:spcBef>
              <a:buSzPct val="100000"/>
              <a:buFont typeface="Arial"/>
              <a:buChar char="–"/>
              <a:defRPr sz="3200">
                <a:latin typeface="FlandersArtSans-Regular"/>
                <a:ea typeface="FlandersArtSans-Regular"/>
                <a:cs typeface="FlandersArtSans-Regular"/>
                <a:sym typeface="FlandersArtSans-Regular"/>
              </a:defRPr>
            </a:lvl4pPr>
            <a:lvl5pPr marL="2194560" indent="-365760">
              <a:spcBef>
                <a:spcPts val="700"/>
              </a:spcBef>
              <a:buSzPct val="100000"/>
              <a:buFont typeface="Arial"/>
              <a:buChar char="»"/>
              <a:defRPr sz="3200">
                <a:latin typeface="FlandersArtSans-Regular"/>
                <a:ea typeface="FlandersArtSans-Regular"/>
                <a:cs typeface="FlandersArtSans-Regular"/>
                <a:sym typeface="FlandersArtSans-Regular"/>
              </a:defRPr>
            </a:lvl5pPr>
            <a:lvl6pPr marL="2651760" indent="-365760">
              <a:spcBef>
                <a:spcPts val="700"/>
              </a:spcBef>
              <a:buSzPct val="100000"/>
              <a:buFont typeface="Arial"/>
              <a:buChar char="•"/>
              <a:defRPr sz="3200">
                <a:latin typeface="FlandersArtSans-Regular"/>
                <a:ea typeface="FlandersArtSans-Regular"/>
                <a:cs typeface="FlandersArtSans-Regular"/>
                <a:sym typeface="FlandersArtSans-Regular"/>
              </a:defRPr>
            </a:lvl6pPr>
            <a:lvl7pPr marL="3108960" indent="-365760">
              <a:spcBef>
                <a:spcPts val="700"/>
              </a:spcBef>
              <a:buSzPct val="100000"/>
              <a:buFont typeface="Arial"/>
              <a:buChar char="•"/>
              <a:defRPr sz="3200">
                <a:latin typeface="FlandersArtSans-Regular"/>
                <a:ea typeface="FlandersArtSans-Regular"/>
                <a:cs typeface="FlandersArtSans-Regular"/>
                <a:sym typeface="FlandersArtSans-Regular"/>
              </a:defRPr>
            </a:lvl7pPr>
            <a:lvl8pPr marL="3566159" indent="-365759">
              <a:spcBef>
                <a:spcPts val="700"/>
              </a:spcBef>
              <a:buSzPct val="100000"/>
              <a:buFont typeface="Arial"/>
              <a:buChar char="•"/>
              <a:defRPr sz="3200">
                <a:latin typeface="FlandersArtSans-Regular"/>
                <a:ea typeface="FlandersArtSans-Regular"/>
                <a:cs typeface="FlandersArtSans-Regular"/>
                <a:sym typeface="FlandersArtSans-Regular"/>
              </a:defRPr>
            </a:lvl8pPr>
            <a:lvl9pPr marL="4023359" indent="-365759">
              <a:spcBef>
                <a:spcPts val="700"/>
              </a:spcBef>
              <a:buSzPct val="100000"/>
              <a:buFont typeface="Arial"/>
              <a:buChar char="•"/>
              <a:defRPr sz="3200">
                <a:latin typeface="FlandersArtSans-Regular"/>
                <a:ea typeface="FlandersArtSans-Regular"/>
                <a:cs typeface="FlandersArtSans-Regular"/>
                <a:sym typeface="FlandersArtSans-Regular"/>
              </a:defRPr>
            </a:lvl9pPr>
          </a:lstStyle>
          <a:p>
            <a:pPr marL="0" indent="0" algn="l" defTabSz="685800" rtl="0">
              <a:buNone/>
            </a:pPr>
            <a:r>
              <a: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5. </a:t>
            </a:r>
            <a:r>
              <a:rPr lang="nl-BE" sz="2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Thematic</a:t>
            </a:r>
            <a:r>
              <a: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BE" sz="2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workgroup</a:t>
            </a:r>
            <a:r>
              <a: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URI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6953541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E5FE37-2BE3-4BF4-A1D4-AB65F1D4B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 err="1"/>
              <a:t>What’s</a:t>
            </a:r>
            <a:r>
              <a:rPr lang="nl-BE" dirty="0"/>
              <a:t> a URI ? </a:t>
            </a:r>
            <a:r>
              <a:rPr lang="nl-BE" dirty="0" err="1"/>
              <a:t>What</a:t>
            </a:r>
            <a:r>
              <a:rPr lang="nl-BE" dirty="0"/>
              <a:t> does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solve</a:t>
            </a:r>
            <a:r>
              <a:rPr lang="nl-BE" dirty="0"/>
              <a:t> 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6C9098-2CDB-4DA0-8905-EC217C3BB7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3568" y="1219608"/>
            <a:ext cx="8169119" cy="43366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 err="1"/>
              <a:t>To</a:t>
            </a:r>
            <a:r>
              <a:rPr lang="nl-BE" dirty="0"/>
              <a:t> combine data, we </a:t>
            </a:r>
            <a:r>
              <a:rPr lang="nl-BE" dirty="0" err="1"/>
              <a:t>need</a:t>
            </a:r>
            <a:r>
              <a:rPr lang="nl-BE" dirty="0"/>
              <a:t>:</a:t>
            </a:r>
          </a:p>
          <a:p>
            <a:pPr>
              <a:buFontTx/>
              <a:buChar char="-"/>
            </a:pPr>
            <a:r>
              <a:rPr lang="nl-BE" dirty="0"/>
              <a:t>Unique </a:t>
            </a:r>
            <a:r>
              <a:rPr lang="nl-BE" dirty="0" err="1"/>
              <a:t>identifiers</a:t>
            </a:r>
            <a:r>
              <a:rPr lang="nl-BE" dirty="0"/>
              <a:t> (like </a:t>
            </a:r>
            <a:r>
              <a:rPr lang="nl-BE" dirty="0" err="1"/>
              <a:t>primary</a:t>
            </a:r>
            <a:r>
              <a:rPr lang="nl-BE" dirty="0"/>
              <a:t> </a:t>
            </a:r>
            <a:r>
              <a:rPr lang="nl-BE" dirty="0" err="1"/>
              <a:t>keys</a:t>
            </a:r>
            <a:r>
              <a:rPr lang="nl-BE" dirty="0"/>
              <a:t>)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It </a:t>
            </a:r>
            <a:r>
              <a:rPr lang="nl-BE" dirty="0" err="1"/>
              <a:t>would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nice</a:t>
            </a:r>
            <a:r>
              <a:rPr lang="nl-BE" dirty="0"/>
              <a:t> </a:t>
            </a:r>
            <a:r>
              <a:rPr lang="nl-BE" dirty="0" err="1"/>
              <a:t>if</a:t>
            </a:r>
            <a:r>
              <a:rPr lang="nl-BE" dirty="0"/>
              <a:t>:</a:t>
            </a:r>
          </a:p>
          <a:p>
            <a:pPr>
              <a:buFontTx/>
              <a:buChar char="-"/>
            </a:pPr>
            <a:r>
              <a:rPr lang="nl-BE" dirty="0" err="1"/>
              <a:t>They</a:t>
            </a:r>
            <a:r>
              <a:rPr lang="nl-BE" dirty="0"/>
              <a:t> </a:t>
            </a:r>
            <a:r>
              <a:rPr lang="nl-BE" dirty="0" err="1"/>
              <a:t>would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globally</a:t>
            </a:r>
            <a:r>
              <a:rPr lang="nl-BE" dirty="0"/>
              <a:t> </a:t>
            </a:r>
            <a:r>
              <a:rPr lang="nl-BE" dirty="0" err="1"/>
              <a:t>unique</a:t>
            </a:r>
            <a:endParaRPr lang="nl-BE" dirty="0"/>
          </a:p>
          <a:p>
            <a:pPr>
              <a:buFontTx/>
              <a:buChar char="-"/>
            </a:pPr>
            <a:r>
              <a:rPr lang="nl-BE" dirty="0" err="1"/>
              <a:t>There</a:t>
            </a:r>
            <a:r>
              <a:rPr lang="nl-BE" dirty="0"/>
              <a:t> </a:t>
            </a:r>
            <a:r>
              <a:rPr lang="nl-BE" dirty="0" err="1"/>
              <a:t>would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easy way </a:t>
            </a:r>
            <a:r>
              <a:rPr lang="nl-BE" dirty="0" err="1"/>
              <a:t>to</a:t>
            </a:r>
            <a:r>
              <a:rPr lang="nl-BE" dirty="0"/>
              <a:t> look </a:t>
            </a:r>
            <a:r>
              <a:rPr lang="nl-BE" dirty="0" err="1"/>
              <a:t>them</a:t>
            </a:r>
            <a:r>
              <a:rPr lang="nl-BE" dirty="0"/>
              <a:t> up</a:t>
            </a:r>
          </a:p>
          <a:p>
            <a:pPr>
              <a:buFontTx/>
              <a:buChar char="-"/>
            </a:pPr>
            <a:r>
              <a:rPr lang="nl-BE" dirty="0" err="1"/>
              <a:t>Preferably</a:t>
            </a:r>
            <a:r>
              <a:rPr lang="nl-BE" dirty="0"/>
              <a:t> over </a:t>
            </a:r>
            <a:r>
              <a:rPr lang="nl-BE" dirty="0" err="1"/>
              <a:t>the</a:t>
            </a:r>
            <a:r>
              <a:rPr lang="nl-BE" dirty="0"/>
              <a:t> web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580ECB-B644-4204-8359-5ECE7AAED07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185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E5FE37-2BE3-4BF4-A1D4-AB65F1D4B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 err="1"/>
              <a:t>What’s</a:t>
            </a:r>
            <a:r>
              <a:rPr lang="nl-BE" dirty="0"/>
              <a:t> a URI ? </a:t>
            </a:r>
            <a:r>
              <a:rPr lang="nl-BE" dirty="0" err="1"/>
              <a:t>What</a:t>
            </a:r>
            <a:r>
              <a:rPr lang="nl-BE" dirty="0"/>
              <a:t> does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solve</a:t>
            </a:r>
            <a:r>
              <a:rPr lang="nl-BE" dirty="0"/>
              <a:t> ? (2)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6C9098-2CDB-4DA0-8905-EC217C3BB7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3568" y="1219608"/>
            <a:ext cx="8169119" cy="43366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/>
              <a:t>A solution looks </a:t>
            </a:r>
            <a:r>
              <a:rPr lang="nl-BE" dirty="0" err="1"/>
              <a:t>very</a:t>
            </a:r>
            <a:r>
              <a:rPr lang="nl-BE" dirty="0"/>
              <a:t> </a:t>
            </a:r>
            <a:r>
              <a:rPr lang="nl-BE" dirty="0" err="1"/>
              <a:t>much</a:t>
            </a:r>
            <a:r>
              <a:rPr lang="nl-BE" dirty="0"/>
              <a:t> like a link or URL</a:t>
            </a:r>
          </a:p>
          <a:p>
            <a:pPr>
              <a:buFontTx/>
              <a:buChar char="-"/>
            </a:pPr>
            <a:r>
              <a:rPr lang="nl-BE" dirty="0"/>
              <a:t>Domain </a:t>
            </a:r>
            <a:r>
              <a:rPr lang="nl-BE" dirty="0" err="1"/>
              <a:t>names</a:t>
            </a:r>
            <a:r>
              <a:rPr lang="nl-BE" dirty="0"/>
              <a:t> / </a:t>
            </a:r>
            <a:r>
              <a:rPr lang="nl-BE" dirty="0" err="1"/>
              <a:t>paths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make </a:t>
            </a:r>
            <a:r>
              <a:rPr lang="nl-BE" dirty="0" err="1"/>
              <a:t>IDs</a:t>
            </a:r>
            <a:r>
              <a:rPr lang="nl-BE" dirty="0"/>
              <a:t> </a:t>
            </a:r>
            <a:r>
              <a:rPr lang="nl-BE" dirty="0" err="1"/>
              <a:t>unique</a:t>
            </a:r>
            <a:endParaRPr lang="nl-BE" dirty="0"/>
          </a:p>
          <a:p>
            <a:pPr>
              <a:buFontTx/>
              <a:buChar char="-"/>
            </a:pPr>
            <a:r>
              <a:rPr lang="nl-BE" dirty="0"/>
              <a:t>HTTP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retrieve</a:t>
            </a:r>
            <a:r>
              <a:rPr lang="nl-BE" dirty="0"/>
              <a:t> webpages on </a:t>
            </a:r>
            <a:r>
              <a:rPr lang="nl-BE" dirty="0" err="1"/>
              <a:t>whatever</a:t>
            </a:r>
            <a:r>
              <a:rPr lang="nl-BE" dirty="0"/>
              <a:t> site</a:t>
            </a:r>
          </a:p>
          <a:p>
            <a:pPr>
              <a:buFontTx/>
              <a:buChar char="-"/>
            </a:pPr>
            <a:endParaRPr lang="nl-BE" dirty="0"/>
          </a:p>
          <a:p>
            <a:pPr marL="0" indent="0">
              <a:buNone/>
            </a:pPr>
            <a:r>
              <a:rPr lang="nl-BE" dirty="0" err="1"/>
              <a:t>So</a:t>
            </a:r>
            <a:r>
              <a:rPr lang="nl-BE" dirty="0"/>
              <a:t> </a:t>
            </a:r>
            <a:r>
              <a:rPr lang="nl-BE" dirty="0" err="1"/>
              <a:t>let’s</a:t>
            </a:r>
            <a:r>
              <a:rPr lang="nl-BE" dirty="0"/>
              <a:t> </a:t>
            </a:r>
            <a:r>
              <a:rPr lang="nl-BE" dirty="0" err="1"/>
              <a:t>reuse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! </a:t>
            </a:r>
          </a:p>
          <a:p>
            <a:pPr marL="0" indent="0">
              <a:buNone/>
            </a:pPr>
            <a:r>
              <a:rPr lang="nl-BE" dirty="0"/>
              <a:t>…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some</a:t>
            </a:r>
            <a:r>
              <a:rPr lang="nl-BE" dirty="0"/>
              <a:t> </a:t>
            </a:r>
            <a:r>
              <a:rPr lang="nl-BE" dirty="0" err="1"/>
              <a:t>agreed</a:t>
            </a:r>
            <a:r>
              <a:rPr lang="nl-BE" dirty="0"/>
              <a:t> </a:t>
            </a:r>
            <a:r>
              <a:rPr lang="nl-BE" dirty="0" err="1"/>
              <a:t>upon</a:t>
            </a:r>
            <a:r>
              <a:rPr lang="nl-BE" dirty="0"/>
              <a:t> </a:t>
            </a:r>
            <a:r>
              <a:rPr lang="nl-BE" dirty="0" err="1"/>
              <a:t>rules</a:t>
            </a:r>
            <a:r>
              <a:rPr lang="nl-BE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C808A7-BAA0-4398-A32E-DFBBFBFA468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683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E5FE37-2BE3-4BF4-A1D4-AB65F1D4B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/>
              <a:t>1. </a:t>
            </a:r>
            <a:r>
              <a:rPr lang="nl-BE" dirty="0" err="1"/>
              <a:t>Roundtable</a:t>
            </a:r>
            <a:r>
              <a:rPr lang="nl-BE" dirty="0"/>
              <a:t>: </a:t>
            </a:r>
            <a:r>
              <a:rPr lang="nl-BE" dirty="0" err="1"/>
              <a:t>who’s</a:t>
            </a:r>
            <a:r>
              <a:rPr lang="nl-BE" dirty="0"/>
              <a:t> </a:t>
            </a:r>
            <a:r>
              <a:rPr lang="nl-BE" dirty="0" err="1"/>
              <a:t>who</a:t>
            </a:r>
            <a:r>
              <a:rPr lang="nl-BE" dirty="0"/>
              <a:t> 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6C9098-2CDB-4DA0-8905-EC217C3BB7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5616" y="2022496"/>
            <a:ext cx="8028383" cy="35337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>
                <a:hlinkClick r:id="rId2"/>
              </a:rPr>
              <a:t>https://github.com/belgif/review</a:t>
            </a:r>
            <a:r>
              <a:rPr lang="en-US" dirty="0"/>
              <a:t> = public site</a:t>
            </a:r>
          </a:p>
          <a:p>
            <a:pPr marL="0" indent="0">
              <a:buNone/>
            </a:pPr>
            <a:r>
              <a:rPr lang="en-US" dirty="0"/>
              <a:t>GDPR issue or not ? </a:t>
            </a:r>
            <a:endParaRPr lang="nl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5BA03E-7E17-4C0E-AFEC-70BAD409D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212976"/>
            <a:ext cx="9144000" cy="292884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6E8B5-3543-4C6B-90E5-0843DA7C53E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5809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E5FE37-2BE3-4BF4-A1D4-AB65F1D4B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 err="1"/>
              <a:t>What’s</a:t>
            </a:r>
            <a:r>
              <a:rPr lang="nl-BE" dirty="0"/>
              <a:t> a URI ? </a:t>
            </a:r>
            <a:r>
              <a:rPr lang="nl-BE" dirty="0" err="1"/>
              <a:t>What</a:t>
            </a:r>
            <a:r>
              <a:rPr lang="nl-BE" dirty="0"/>
              <a:t> does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solve</a:t>
            </a:r>
            <a:r>
              <a:rPr lang="nl-BE" dirty="0"/>
              <a:t> ? (3)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6C9098-2CDB-4DA0-8905-EC217C3BB7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3568" y="1219608"/>
            <a:ext cx="8169119" cy="4336644"/>
          </a:xfrm>
        </p:spPr>
        <p:txBody>
          <a:bodyPr>
            <a:normAutofit/>
          </a:bodyPr>
          <a:lstStyle/>
          <a:p>
            <a:r>
              <a:rPr lang="nl-BE" dirty="0" err="1"/>
              <a:t>They</a:t>
            </a:r>
            <a:r>
              <a:rPr lang="nl-BE" dirty="0"/>
              <a:t> are (</a:t>
            </a:r>
            <a:r>
              <a:rPr lang="nl-BE" dirty="0" err="1"/>
              <a:t>sort</a:t>
            </a:r>
            <a:r>
              <a:rPr lang="nl-BE" dirty="0"/>
              <a:t> of a) Universal Resource </a:t>
            </a:r>
            <a:r>
              <a:rPr lang="nl-BE"/>
              <a:t>Identifier</a:t>
            </a:r>
            <a:endParaRPr lang="nl-BE" dirty="0"/>
          </a:p>
          <a:p>
            <a:r>
              <a:rPr lang="nl-BE" dirty="0" err="1"/>
              <a:t>They</a:t>
            </a:r>
            <a:r>
              <a:rPr lang="nl-BE" dirty="0"/>
              <a:t> have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stable</a:t>
            </a:r>
            <a:r>
              <a:rPr lang="nl-BE" dirty="0"/>
              <a:t> (persistent)</a:t>
            </a:r>
          </a:p>
          <a:p>
            <a:pPr lvl="1"/>
            <a:r>
              <a:rPr lang="nl-BE" dirty="0" err="1"/>
              <a:t>Published</a:t>
            </a:r>
            <a:r>
              <a:rPr lang="nl-BE" dirty="0"/>
              <a:t> </a:t>
            </a:r>
            <a:r>
              <a:rPr lang="nl-BE" dirty="0" err="1"/>
              <a:t>once</a:t>
            </a:r>
            <a:r>
              <a:rPr lang="nl-BE" dirty="0"/>
              <a:t> is </a:t>
            </a:r>
            <a:r>
              <a:rPr lang="nl-BE" dirty="0" err="1"/>
              <a:t>published</a:t>
            </a:r>
            <a:r>
              <a:rPr lang="nl-BE" dirty="0"/>
              <a:t> </a:t>
            </a:r>
            <a:r>
              <a:rPr lang="nl-BE" dirty="0" err="1"/>
              <a:t>forever</a:t>
            </a:r>
            <a:endParaRPr lang="nl-BE" dirty="0"/>
          </a:p>
          <a:p>
            <a:r>
              <a:rPr lang="nl-BE" dirty="0" err="1"/>
              <a:t>They</a:t>
            </a:r>
            <a:r>
              <a:rPr lang="nl-BE" dirty="0"/>
              <a:t> </a:t>
            </a:r>
            <a:r>
              <a:rPr lang="nl-BE" dirty="0" err="1"/>
              <a:t>don’t</a:t>
            </a:r>
            <a:r>
              <a:rPr lang="nl-BE" dirty="0"/>
              <a:t> </a:t>
            </a:r>
            <a:r>
              <a:rPr lang="nl-BE" i="1" dirty="0"/>
              <a:t>have </a:t>
            </a:r>
            <a:r>
              <a:rPr lang="nl-BE" i="1" dirty="0" err="1"/>
              <a:t>to</a:t>
            </a:r>
            <a:r>
              <a:rPr lang="nl-BE" dirty="0"/>
              <a:t> point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existing</a:t>
            </a:r>
            <a:r>
              <a:rPr lang="nl-BE" dirty="0"/>
              <a:t> page</a:t>
            </a:r>
          </a:p>
          <a:p>
            <a:pPr lvl="1"/>
            <a:r>
              <a:rPr lang="nl-BE" dirty="0"/>
              <a:t>but </a:t>
            </a:r>
            <a:r>
              <a:rPr lang="nl-BE" dirty="0" err="1"/>
              <a:t>if</a:t>
            </a:r>
            <a:r>
              <a:rPr lang="nl-BE" dirty="0"/>
              <a:t> </a:t>
            </a:r>
            <a:r>
              <a:rPr lang="nl-BE" dirty="0" err="1"/>
              <a:t>they</a:t>
            </a:r>
            <a:r>
              <a:rPr lang="nl-BE" dirty="0"/>
              <a:t> do, </a:t>
            </a:r>
            <a:r>
              <a:rPr lang="nl-BE" dirty="0" err="1"/>
              <a:t>the</a:t>
            </a:r>
            <a:r>
              <a:rPr lang="nl-BE" dirty="0"/>
              <a:t> pages </a:t>
            </a:r>
            <a:r>
              <a:rPr lang="nl-BE" dirty="0" err="1"/>
              <a:t>should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machine </a:t>
            </a:r>
            <a:r>
              <a:rPr lang="nl-BE" dirty="0" err="1"/>
              <a:t>readable</a:t>
            </a:r>
            <a:endParaRPr lang="nl-B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BB5244-10A4-43B0-B298-3046B536C2A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1181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E5FE37-2BE3-4BF4-A1D4-AB65F1D4B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/>
              <a:t>6. </a:t>
            </a:r>
            <a:r>
              <a:rPr lang="nl-BE" dirty="0" err="1"/>
              <a:t>Calendar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rest of 2019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6C9098-2CDB-4DA0-8905-EC217C3BB7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9512" y="1412776"/>
            <a:ext cx="8784975" cy="3533755"/>
          </a:xfrm>
        </p:spPr>
        <p:txBody>
          <a:bodyPr>
            <a:normAutofit fontScale="70000" lnSpcReduction="20000"/>
          </a:bodyPr>
          <a:lstStyle/>
          <a:p>
            <a:r>
              <a:rPr lang="nl-BE" b="1" dirty="0"/>
              <a:t>13 Sep</a:t>
            </a:r>
            <a:r>
              <a:rPr lang="nl-BE" dirty="0"/>
              <a:t>: meeting 1 review </a:t>
            </a:r>
            <a:r>
              <a:rPr lang="nl-BE" dirty="0" err="1"/>
              <a:t>group</a:t>
            </a:r>
            <a:r>
              <a:rPr lang="nl-BE" dirty="0"/>
              <a:t>		(</a:t>
            </a:r>
            <a:r>
              <a:rPr lang="nl-BE" dirty="0" err="1"/>
              <a:t>organizer</a:t>
            </a:r>
            <a:r>
              <a:rPr lang="nl-BE" dirty="0"/>
              <a:t> BOSA)</a:t>
            </a:r>
          </a:p>
          <a:p>
            <a:r>
              <a:rPr lang="nl-BE" b="1" dirty="0"/>
              <a:t>11 </a:t>
            </a:r>
            <a:r>
              <a:rPr lang="nl-BE" b="1" dirty="0" err="1"/>
              <a:t>Oct</a:t>
            </a:r>
            <a:r>
              <a:rPr lang="nl-BE" b="1" dirty="0"/>
              <a:t> </a:t>
            </a:r>
            <a:r>
              <a:rPr lang="nl-BE" dirty="0"/>
              <a:t>(10-12hr): meeting 2 review </a:t>
            </a:r>
            <a:r>
              <a:rPr lang="nl-BE" dirty="0" err="1"/>
              <a:t>group</a:t>
            </a:r>
            <a:r>
              <a:rPr lang="nl-BE" dirty="0"/>
              <a:t>	(</a:t>
            </a:r>
            <a:r>
              <a:rPr lang="nl-BE" dirty="0" err="1"/>
              <a:t>organizer</a:t>
            </a:r>
            <a:r>
              <a:rPr lang="nl-BE" dirty="0"/>
              <a:t> </a:t>
            </a:r>
            <a:r>
              <a:rPr lang="nl-BE" dirty="0" err="1"/>
              <a:t>Flanders</a:t>
            </a:r>
            <a:r>
              <a:rPr lang="nl-BE" dirty="0"/>
              <a:t>)</a:t>
            </a:r>
          </a:p>
          <a:p>
            <a:r>
              <a:rPr lang="nl-BE" dirty="0" err="1"/>
              <a:t>Process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methods</a:t>
            </a:r>
            <a:r>
              <a:rPr lang="nl-BE" dirty="0"/>
              <a:t> </a:t>
            </a:r>
            <a:r>
              <a:rPr lang="nl-BE" dirty="0" err="1"/>
              <a:t>ratification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ICEG	(</a:t>
            </a:r>
            <a:r>
              <a:rPr lang="nl-BE" dirty="0" err="1"/>
              <a:t>organizer</a:t>
            </a:r>
            <a:r>
              <a:rPr lang="nl-BE" dirty="0"/>
              <a:t> ICEG </a:t>
            </a:r>
            <a:r>
              <a:rPr lang="nl-BE" dirty="0" err="1"/>
              <a:t>secretariat</a:t>
            </a:r>
            <a:r>
              <a:rPr lang="nl-BE" dirty="0"/>
              <a:t>)</a:t>
            </a:r>
          </a:p>
          <a:p>
            <a:r>
              <a:rPr lang="nl-BE" b="1" dirty="0"/>
              <a:t>11 </a:t>
            </a:r>
            <a:r>
              <a:rPr lang="nl-BE" b="1" dirty="0" err="1"/>
              <a:t>Oct</a:t>
            </a:r>
            <a:r>
              <a:rPr lang="nl-BE" b="1" dirty="0"/>
              <a:t> </a:t>
            </a:r>
            <a:r>
              <a:rPr lang="nl-BE" dirty="0"/>
              <a:t>(14-16hr): meeting 1 </a:t>
            </a:r>
            <a:r>
              <a:rPr lang="nl-BE" dirty="0" err="1"/>
              <a:t>thematic</a:t>
            </a:r>
            <a:r>
              <a:rPr lang="nl-BE" dirty="0"/>
              <a:t> </a:t>
            </a:r>
            <a:r>
              <a:rPr lang="nl-BE" dirty="0" err="1"/>
              <a:t>wg</a:t>
            </a:r>
            <a:r>
              <a:rPr lang="nl-BE" dirty="0"/>
              <a:t> URI	(</a:t>
            </a:r>
            <a:r>
              <a:rPr lang="nl-BE" dirty="0" err="1"/>
              <a:t>organizer</a:t>
            </a:r>
            <a:r>
              <a:rPr lang="nl-BE" dirty="0"/>
              <a:t> CFWB)</a:t>
            </a:r>
          </a:p>
          <a:p>
            <a:r>
              <a:rPr lang="nl-BE" b="1" dirty="0"/>
              <a:t>8 Nov</a:t>
            </a:r>
            <a:r>
              <a:rPr lang="nl-BE" dirty="0"/>
              <a:t>: meeting 2 </a:t>
            </a:r>
            <a:r>
              <a:rPr lang="nl-BE" dirty="0" err="1"/>
              <a:t>thematic</a:t>
            </a:r>
            <a:r>
              <a:rPr lang="nl-BE" dirty="0"/>
              <a:t> </a:t>
            </a:r>
            <a:r>
              <a:rPr lang="nl-BE" dirty="0" err="1"/>
              <a:t>wg</a:t>
            </a:r>
            <a:r>
              <a:rPr lang="nl-BE" dirty="0"/>
              <a:t> URI		(</a:t>
            </a:r>
            <a:r>
              <a:rPr lang="nl-BE" dirty="0" err="1"/>
              <a:t>organizer</a:t>
            </a:r>
            <a:r>
              <a:rPr lang="nl-BE" dirty="0"/>
              <a:t> BOSA)</a:t>
            </a:r>
          </a:p>
          <a:p>
            <a:r>
              <a:rPr lang="nl-BE" b="1" dirty="0"/>
              <a:t>22 Nov</a:t>
            </a:r>
            <a:r>
              <a:rPr lang="nl-BE" dirty="0"/>
              <a:t>: meeting 3 </a:t>
            </a:r>
            <a:r>
              <a:rPr lang="nl-BE" dirty="0" err="1"/>
              <a:t>thematic</a:t>
            </a:r>
            <a:r>
              <a:rPr lang="nl-BE" dirty="0"/>
              <a:t> </a:t>
            </a:r>
            <a:r>
              <a:rPr lang="nl-BE" dirty="0" err="1"/>
              <a:t>wg</a:t>
            </a:r>
            <a:r>
              <a:rPr lang="nl-BE" dirty="0"/>
              <a:t> URI		(</a:t>
            </a:r>
            <a:r>
              <a:rPr lang="nl-BE" dirty="0" err="1"/>
              <a:t>organizer</a:t>
            </a:r>
            <a:r>
              <a:rPr lang="nl-BE" dirty="0"/>
              <a:t> </a:t>
            </a:r>
            <a:r>
              <a:rPr lang="nl-BE" dirty="0" err="1"/>
              <a:t>Flanders</a:t>
            </a:r>
            <a:r>
              <a:rPr lang="nl-BE" dirty="0"/>
              <a:t>)</a:t>
            </a:r>
          </a:p>
          <a:p>
            <a:r>
              <a:rPr lang="nl-BE" dirty="0"/>
              <a:t>30/11-31/1 public review URI </a:t>
            </a:r>
          </a:p>
          <a:p>
            <a:pPr marL="0" indent="0">
              <a:buNone/>
            </a:pPr>
            <a:r>
              <a:rPr lang="nl-BE" dirty="0"/>
              <a:t>				</a:t>
            </a:r>
          </a:p>
          <a:p>
            <a:pPr marL="0" indent="0">
              <a:buNone/>
            </a:pPr>
            <a:r>
              <a:rPr lang="nl-BE" dirty="0"/>
              <a:t>(</a:t>
            </a:r>
            <a:r>
              <a:rPr lang="nl-BE" dirty="0" err="1"/>
              <a:t>organizer</a:t>
            </a:r>
            <a:r>
              <a:rPr lang="nl-BE" dirty="0"/>
              <a:t> takes care of </a:t>
            </a:r>
            <a:r>
              <a:rPr lang="nl-BE" dirty="0" err="1"/>
              <a:t>invitation</a:t>
            </a:r>
            <a:r>
              <a:rPr lang="nl-BE" dirty="0"/>
              <a:t>, meeting room, minutes of meeting)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4BFD08-E21E-467E-8806-1A871EB1F82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9201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E5FE37-2BE3-4BF4-A1D4-AB65F1D4B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/>
              <a:t>7. </a:t>
            </a:r>
            <a:r>
              <a:rPr lang="en-US" dirty="0"/>
              <a:t>Roundtable: reactions, topics of interest</a:t>
            </a:r>
          </a:p>
          <a:p>
            <a:endParaRPr lang="nl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CDD9E-87D1-443D-849D-87EEA8E0074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345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E5FE37-2BE3-4BF4-A1D4-AB65F1D4B2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BE" dirty="0"/>
              <a:t>2. </a:t>
            </a:r>
            <a:r>
              <a:rPr lang="nl-BE" dirty="0" err="1"/>
              <a:t>Why</a:t>
            </a:r>
            <a:r>
              <a:rPr lang="nl-BE" dirty="0"/>
              <a:t> are we here?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B6E4F4-6FD1-46A6-8AA0-24B3E476112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579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683568" y="138467"/>
            <a:ext cx="7920056" cy="1116000"/>
          </a:xfrm>
        </p:spPr>
        <p:txBody>
          <a:bodyPr>
            <a:normAutofit fontScale="90000"/>
          </a:bodyPr>
          <a:lstStyle/>
          <a:p>
            <a:r>
              <a:rPr lang="nl-BE" dirty="0"/>
              <a:t>European context – </a:t>
            </a:r>
            <a:r>
              <a:rPr lang="nl-BE" dirty="0" err="1"/>
              <a:t>Once</a:t>
            </a:r>
            <a:r>
              <a:rPr lang="nl-BE" dirty="0"/>
              <a:t> </a:t>
            </a:r>
            <a:r>
              <a:rPr lang="nl-BE" dirty="0" err="1"/>
              <a:t>Only</a:t>
            </a:r>
            <a:br>
              <a:rPr lang="nl-BE" dirty="0"/>
            </a:br>
            <a:endParaRPr lang="nl-BE" dirty="0"/>
          </a:p>
        </p:txBody>
      </p:sp>
      <p:pic>
        <p:nvPicPr>
          <p:cNvPr id="1032" name="Picture 8" descr="Afbeeldingsresultaat voor europe once only">
            <a:extLst>
              <a:ext uri="{FF2B5EF4-FFF2-40B4-BE49-F238E27FC236}">
                <a16:creationId xmlns:a16="http://schemas.microsoft.com/office/drawing/2014/main" id="{DB1499B0-A672-4F2D-AC7D-E3024E2D6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00"/>
          <a:stretch/>
        </p:blipFill>
        <p:spPr bwMode="auto">
          <a:xfrm>
            <a:off x="2105726" y="1338703"/>
            <a:ext cx="5490610" cy="4319678"/>
          </a:xfrm>
          <a:prstGeom prst="rect">
            <a:avLst/>
          </a:prstGeom>
          <a:solidFill>
            <a:srgbClr val="EEEEEE"/>
          </a:solidFill>
          <a:ln w="114300" cap="sq">
            <a:solidFill>
              <a:schemeClr val="bg1">
                <a:lumMod val="85000"/>
              </a:schemeClr>
            </a:solidFill>
            <a:prstDash val="solid"/>
            <a:miter/>
            <a:headEnd type="none" w="med" len="med"/>
            <a:tailEnd type="none" w="med" len="med"/>
          </a:ln>
          <a:extLst/>
        </p:spPr>
      </p:pic>
      <p:pic>
        <p:nvPicPr>
          <p:cNvPr id="1028" name="Picture 4" descr="Afbeeldingsresultaat voor isa europe">
            <a:extLst>
              <a:ext uri="{FF2B5EF4-FFF2-40B4-BE49-F238E27FC236}">
                <a16:creationId xmlns:a16="http://schemas.microsoft.com/office/drawing/2014/main" id="{6DF0F1E2-0742-4B7C-A658-0EE4B7C71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5229200"/>
            <a:ext cx="2889684" cy="165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8">
            <a:extLst>
              <a:ext uri="{FF2B5EF4-FFF2-40B4-BE49-F238E27FC236}">
                <a16:creationId xmlns:a16="http://schemas.microsoft.com/office/drawing/2014/main" id="{0F06D731-9BEE-4338-9E11-39E2F6CF5391}"/>
              </a:ext>
            </a:extLst>
          </p:cNvPr>
          <p:cNvSpPr txBox="1">
            <a:spLocks/>
          </p:cNvSpPr>
          <p:nvPr/>
        </p:nvSpPr>
        <p:spPr>
          <a:xfrm>
            <a:off x="3131840" y="5926571"/>
            <a:ext cx="4599147" cy="697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t" anchorCtr="0">
            <a:normAutofit/>
          </a:bodyPr>
          <a:lstStyle>
            <a:lvl1pPr>
              <a:defRPr sz="4400" b="1">
                <a:latin typeface="FlandersArtSans-Bold" panose="00000800000000000000" pitchFamily="2" charset="0"/>
                <a:ea typeface="Flanders Art Sans"/>
                <a:cs typeface="Flanders Art Sans"/>
                <a:sym typeface="Flanders Art Sans"/>
              </a:defRPr>
            </a:lvl1pPr>
            <a:lvl2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2pPr>
            <a:lvl3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3pPr>
            <a:lvl4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4pPr>
            <a:lvl5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5pPr>
            <a:lvl6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6pPr>
            <a:lvl7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7pPr>
            <a:lvl8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8pPr>
            <a:lvl9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9pPr>
          </a:lstStyle>
          <a:p>
            <a:r>
              <a:rPr lang="nl-BE" sz="1800" dirty="0">
                <a:solidFill>
                  <a:srgbClr val="88929A"/>
                </a:solidFill>
              </a:rPr>
              <a:t>Open Standards </a:t>
            </a:r>
            <a:r>
              <a:rPr lang="nl-BE" sz="1800" dirty="0" err="1">
                <a:solidFill>
                  <a:srgbClr val="88929A"/>
                </a:solidFill>
              </a:rPr>
              <a:t>for</a:t>
            </a:r>
            <a:r>
              <a:rPr lang="nl-BE" sz="1800" dirty="0">
                <a:solidFill>
                  <a:srgbClr val="88929A"/>
                </a:solidFill>
              </a:rPr>
              <a:t> </a:t>
            </a:r>
            <a:r>
              <a:rPr lang="nl-BE" sz="1800" dirty="0" err="1">
                <a:solidFill>
                  <a:srgbClr val="88929A"/>
                </a:solidFill>
              </a:rPr>
              <a:t>Linked</a:t>
            </a:r>
            <a:r>
              <a:rPr lang="nl-BE" sz="1800" dirty="0">
                <a:solidFill>
                  <a:srgbClr val="88929A"/>
                </a:solidFill>
              </a:rPr>
              <a:t> </a:t>
            </a:r>
            <a:r>
              <a:rPr lang="nl-BE" sz="1800" dirty="0" err="1">
                <a:solidFill>
                  <a:srgbClr val="88929A"/>
                </a:solidFill>
              </a:rPr>
              <a:t>Organisations</a:t>
            </a:r>
            <a:endParaRPr lang="nl-BE" sz="1800" dirty="0">
              <a:solidFill>
                <a:srgbClr val="88929A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CCBFD7-5A6B-432D-91EC-8EF0E832A89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776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611560" y="138467"/>
            <a:ext cx="7992064" cy="1116000"/>
          </a:xfrm>
        </p:spPr>
        <p:txBody>
          <a:bodyPr>
            <a:normAutofit fontScale="90000"/>
          </a:bodyPr>
          <a:lstStyle/>
          <a:p>
            <a:r>
              <a:rPr lang="nl-BE" dirty="0" err="1"/>
              <a:t>Local</a:t>
            </a:r>
            <a:r>
              <a:rPr lang="nl-BE" dirty="0"/>
              <a:t> </a:t>
            </a:r>
            <a:r>
              <a:rPr lang="nl-BE" dirty="0" err="1"/>
              <a:t>Governments</a:t>
            </a:r>
            <a:r>
              <a:rPr lang="nl-BE" dirty="0"/>
              <a:t> - </a:t>
            </a:r>
            <a:r>
              <a:rPr lang="nl-BE" dirty="0" err="1"/>
              <a:t>Once-Only</a:t>
            </a:r>
            <a:br>
              <a:rPr lang="nl-BE" dirty="0"/>
            </a:br>
            <a:endParaRPr lang="nl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E73744-8139-4BCE-90BF-C70084950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908720"/>
            <a:ext cx="8422643" cy="453273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B8A5170-B867-4F85-9C33-8F97318300ED}"/>
              </a:ext>
            </a:extLst>
          </p:cNvPr>
          <p:cNvSpPr txBox="1"/>
          <p:nvPr/>
        </p:nvSpPr>
        <p:spPr>
          <a:xfrm rot="19877554">
            <a:off x="1689456" y="4056467"/>
            <a:ext cx="256194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b="1" i="0" u="none" strike="noStrike" cap="none" spc="0" normalizeH="0" baseline="0" dirty="0" err="1">
                <a:ln>
                  <a:noFill/>
                </a:ln>
                <a:solidFill>
                  <a:srgbClr val="2B92BE"/>
                </a:solidFill>
                <a:effectLst/>
                <a:uFillTx/>
                <a:sym typeface="FlandersArtSans-Regular"/>
              </a:rPr>
              <a:t>Local</a:t>
            </a:r>
            <a:r>
              <a:rPr kumimoji="0" lang="nl-BE" b="1" i="0" u="none" strike="noStrike" cap="none" spc="0" normalizeH="0" baseline="0" dirty="0">
                <a:ln>
                  <a:noFill/>
                </a:ln>
                <a:solidFill>
                  <a:srgbClr val="2B92BE"/>
                </a:solidFill>
                <a:effectLst/>
                <a:uFillTx/>
                <a:sym typeface="FlandersArtSans-Regular"/>
              </a:rPr>
              <a:t> </a:t>
            </a:r>
            <a:br>
              <a:rPr kumimoji="0" lang="nl-BE" b="1" i="0" u="none" strike="noStrike" cap="none" spc="0" normalizeH="0" baseline="0" dirty="0">
                <a:ln>
                  <a:noFill/>
                </a:ln>
                <a:solidFill>
                  <a:srgbClr val="2B92BE"/>
                </a:solidFill>
                <a:effectLst/>
                <a:uFillTx/>
                <a:sym typeface="FlandersArtSans-Regular"/>
              </a:rPr>
            </a:br>
            <a:r>
              <a:rPr kumimoji="0" lang="nl-BE" b="1" i="0" u="none" strike="noStrike" cap="none" spc="0" normalizeH="0" baseline="0" dirty="0" err="1">
                <a:ln>
                  <a:noFill/>
                </a:ln>
                <a:solidFill>
                  <a:srgbClr val="2B92BE"/>
                </a:solidFill>
                <a:effectLst/>
                <a:uFillTx/>
                <a:sym typeface="FlandersArtSans-Regular"/>
              </a:rPr>
              <a:t>government</a:t>
            </a:r>
            <a:endParaRPr kumimoji="0" lang="nl-BE" b="1" i="0" u="none" strike="noStrike" cap="none" spc="0" normalizeH="0" baseline="0" dirty="0">
              <a:ln>
                <a:noFill/>
              </a:ln>
              <a:solidFill>
                <a:srgbClr val="2B92BE"/>
              </a:solidFill>
              <a:effectLst/>
              <a:uFillTx/>
              <a:sym typeface="FlandersArtSans-Regular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F243533-9C0C-4A5F-AAF5-74EC778AA712}"/>
              </a:ext>
            </a:extLst>
          </p:cNvPr>
          <p:cNvSpPr txBox="1"/>
          <p:nvPr/>
        </p:nvSpPr>
        <p:spPr>
          <a:xfrm rot="19877554">
            <a:off x="3612076" y="4220858"/>
            <a:ext cx="1741682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b="1" i="0" u="none" strike="noStrike" cap="none" spc="0" normalizeH="0" baseline="0" dirty="0">
                <a:ln>
                  <a:noFill/>
                </a:ln>
                <a:solidFill>
                  <a:srgbClr val="2B92BE"/>
                </a:solidFill>
                <a:effectLst/>
                <a:uFillTx/>
                <a:sym typeface="FlandersArtSans-Regular"/>
              </a:rPr>
              <a:t>&gt; 1000 </a:t>
            </a:r>
            <a:br>
              <a:rPr kumimoji="0" lang="nl-BE" b="1" i="0" u="none" strike="noStrike" cap="none" spc="0" normalizeH="0" baseline="0" dirty="0">
                <a:ln>
                  <a:noFill/>
                </a:ln>
                <a:solidFill>
                  <a:srgbClr val="2B92BE"/>
                </a:solidFill>
                <a:effectLst/>
                <a:uFillTx/>
                <a:sym typeface="FlandersArtSans-Regular"/>
              </a:rPr>
            </a:br>
            <a:r>
              <a:rPr kumimoji="0" lang="nl-BE" b="1" i="0" u="none" strike="noStrike" cap="none" spc="0" normalizeH="0" baseline="0" dirty="0">
                <a:ln>
                  <a:noFill/>
                </a:ln>
                <a:solidFill>
                  <a:srgbClr val="2B92BE"/>
                </a:solidFill>
                <a:effectLst/>
                <a:uFillTx/>
                <a:sym typeface="FlandersArtSans-Regular"/>
              </a:rPr>
              <a:t>  public services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B2573DA-A5DA-4F8A-926C-0A36E87A6AED}"/>
              </a:ext>
            </a:extLst>
          </p:cNvPr>
          <p:cNvSpPr txBox="1"/>
          <p:nvPr/>
        </p:nvSpPr>
        <p:spPr>
          <a:xfrm rot="19877554">
            <a:off x="5659211" y="3864477"/>
            <a:ext cx="2741701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nl-BE" b="1" i="0" u="none" strike="noStrike" cap="none" spc="0" normalizeH="0" baseline="0" dirty="0">
                <a:ln>
                  <a:noFill/>
                </a:ln>
                <a:solidFill>
                  <a:srgbClr val="2B92BE"/>
                </a:solidFill>
                <a:effectLst/>
                <a:uFillTx/>
                <a:sym typeface="FlandersArtSans-Regular"/>
              </a:rPr>
              <a:t>&gt; 250 </a:t>
            </a:r>
            <a:br>
              <a:rPr kumimoji="0" lang="nl-BE" b="1" i="0" u="none" strike="noStrike" cap="none" spc="0" normalizeH="0" baseline="0" dirty="0">
                <a:ln>
                  <a:noFill/>
                </a:ln>
                <a:solidFill>
                  <a:srgbClr val="2B92BE"/>
                </a:solidFill>
                <a:effectLst/>
                <a:uFillTx/>
                <a:sym typeface="FlandersArtSans-Regular"/>
              </a:rPr>
            </a:br>
            <a:r>
              <a:rPr kumimoji="0" lang="nl-BE" b="1" i="0" u="none" strike="noStrike" cap="none" spc="0" normalizeH="0" baseline="0" dirty="0">
                <a:ln>
                  <a:noFill/>
                </a:ln>
                <a:solidFill>
                  <a:srgbClr val="2B92BE"/>
                </a:solidFill>
                <a:effectLst/>
                <a:uFillTx/>
                <a:sym typeface="FlandersArtSans-Regular"/>
              </a:rPr>
              <a:t>   Information </a:t>
            </a:r>
            <a:br>
              <a:rPr kumimoji="0" lang="nl-BE" b="1" i="0" u="none" strike="noStrike" cap="none" spc="0" normalizeH="0" baseline="0" dirty="0">
                <a:ln>
                  <a:noFill/>
                </a:ln>
                <a:solidFill>
                  <a:srgbClr val="2B92BE"/>
                </a:solidFill>
                <a:effectLst/>
                <a:uFillTx/>
                <a:sym typeface="FlandersArtSans-Regular"/>
              </a:rPr>
            </a:br>
            <a:r>
              <a:rPr kumimoji="0" lang="nl-BE" b="1" i="0" u="none" strike="noStrike" cap="none" spc="0" normalizeH="0" baseline="0" dirty="0">
                <a:ln>
                  <a:noFill/>
                </a:ln>
                <a:solidFill>
                  <a:srgbClr val="2B92BE"/>
                </a:solidFill>
                <a:effectLst/>
                <a:uFillTx/>
                <a:sym typeface="FlandersArtSans-Regular"/>
              </a:rPr>
              <a:t>   </a:t>
            </a:r>
            <a:r>
              <a:rPr lang="nl-BE" b="1" dirty="0">
                <a:solidFill>
                  <a:srgbClr val="2B92BE"/>
                </a:solidFill>
              </a:rPr>
              <a:t>S</a:t>
            </a:r>
            <a:r>
              <a:rPr kumimoji="0" lang="nl-BE" b="1" i="0" u="none" strike="noStrike" cap="none" spc="0" normalizeH="0" baseline="0" dirty="0">
                <a:ln>
                  <a:noFill/>
                </a:ln>
                <a:solidFill>
                  <a:srgbClr val="2B92BE"/>
                </a:solidFill>
                <a:effectLst/>
                <a:uFillTx/>
                <a:sym typeface="FlandersArtSans-Regular"/>
              </a:rPr>
              <a:t>ystems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742D73C-98B1-4A4A-858A-908DEC539ED3}"/>
              </a:ext>
            </a:extLst>
          </p:cNvPr>
          <p:cNvSpPr txBox="1"/>
          <p:nvPr/>
        </p:nvSpPr>
        <p:spPr>
          <a:xfrm rot="19877554">
            <a:off x="7117512" y="4441183"/>
            <a:ext cx="1102827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b="1" i="0" u="none" strike="noStrike" cap="none" spc="0" normalizeH="0" baseline="0" dirty="0">
                <a:ln>
                  <a:noFill/>
                </a:ln>
                <a:solidFill>
                  <a:srgbClr val="2B92BE"/>
                </a:solidFill>
                <a:effectLst/>
                <a:uFillTx/>
                <a:sym typeface="FlandersArtSans-Regular"/>
              </a:rPr>
              <a:t># </a:t>
            </a:r>
            <a:r>
              <a:rPr kumimoji="0" lang="nl-BE" b="1" i="0" u="none" strike="noStrike" cap="none" spc="0" normalizeH="0" baseline="0" dirty="0" err="1">
                <a:ln>
                  <a:noFill/>
                </a:ln>
                <a:solidFill>
                  <a:srgbClr val="2B92BE"/>
                </a:solidFill>
                <a:effectLst/>
                <a:uFillTx/>
                <a:sym typeface="FlandersArtSans-Regular"/>
              </a:rPr>
              <a:t>administrations</a:t>
            </a:r>
            <a:endParaRPr kumimoji="0" lang="nl-BE" b="1" i="0" u="none" strike="noStrike" cap="none" spc="0" normalizeH="0" baseline="0" dirty="0">
              <a:ln>
                <a:noFill/>
              </a:ln>
              <a:solidFill>
                <a:srgbClr val="2B92BE"/>
              </a:solidFill>
              <a:effectLst/>
              <a:uFillTx/>
              <a:sym typeface="FlandersArtSans-Regular"/>
            </a:endParaRPr>
          </a:p>
        </p:txBody>
      </p:sp>
      <p:sp>
        <p:nvSpPr>
          <p:cNvPr id="8" name="Titel 8">
            <a:extLst>
              <a:ext uri="{FF2B5EF4-FFF2-40B4-BE49-F238E27FC236}">
                <a16:creationId xmlns:a16="http://schemas.microsoft.com/office/drawing/2014/main" id="{83A5E504-6432-4E83-8DA8-94427BFBA3BD}"/>
              </a:ext>
            </a:extLst>
          </p:cNvPr>
          <p:cNvSpPr txBox="1">
            <a:spLocks/>
          </p:cNvSpPr>
          <p:nvPr/>
        </p:nvSpPr>
        <p:spPr>
          <a:xfrm>
            <a:off x="872952" y="5641051"/>
            <a:ext cx="7992064" cy="11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t" anchorCtr="0">
            <a:normAutofit fontScale="82500" lnSpcReduction="10000"/>
          </a:bodyPr>
          <a:lstStyle>
            <a:lvl1pPr>
              <a:defRPr sz="4400" b="1">
                <a:latin typeface="FlandersArtSans-Bold" panose="00000800000000000000" pitchFamily="2" charset="0"/>
                <a:ea typeface="Flanders Art Sans"/>
                <a:cs typeface="Flanders Art Sans"/>
                <a:sym typeface="Flanders Art Sans"/>
              </a:defRPr>
            </a:lvl1pPr>
            <a:lvl2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2pPr>
            <a:lvl3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3pPr>
            <a:lvl4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4pPr>
            <a:lvl5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5pPr>
            <a:lvl6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6pPr>
            <a:lvl7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7pPr>
            <a:lvl8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8pPr>
            <a:lvl9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9pPr>
          </a:lstStyle>
          <a:p>
            <a:r>
              <a:rPr lang="nl-BE" dirty="0"/>
              <a:t>Open Standards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Linked</a:t>
            </a:r>
            <a:r>
              <a:rPr lang="nl-BE" dirty="0"/>
              <a:t> </a:t>
            </a:r>
            <a:r>
              <a:rPr lang="nl-BE" dirty="0" err="1"/>
              <a:t>Organisations</a:t>
            </a:r>
            <a:br>
              <a:rPr lang="nl-BE" dirty="0"/>
            </a:b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3C8C9-AFB7-4AFC-8EA2-40F6EC5DAA6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7987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1296000" y="181623"/>
            <a:ext cx="7416000" cy="1116000"/>
          </a:xfrm>
        </p:spPr>
        <p:txBody>
          <a:bodyPr/>
          <a:lstStyle/>
          <a:p>
            <a:r>
              <a:rPr lang="nl-BE" dirty="0" err="1"/>
              <a:t>Interoperability</a:t>
            </a:r>
            <a:r>
              <a:rPr lang="nl-BE" dirty="0"/>
              <a:t> levels</a:t>
            </a:r>
          </a:p>
        </p:txBody>
      </p:sp>
      <p:sp>
        <p:nvSpPr>
          <p:cNvPr id="20" name="Shape 592">
            <a:extLst>
              <a:ext uri="{FF2B5EF4-FFF2-40B4-BE49-F238E27FC236}">
                <a16:creationId xmlns:a16="http://schemas.microsoft.com/office/drawing/2014/main" id="{284B9CE2-11DC-4189-8A0C-8D97C481F514}"/>
              </a:ext>
            </a:extLst>
          </p:cNvPr>
          <p:cNvSpPr/>
          <p:nvPr/>
        </p:nvSpPr>
        <p:spPr>
          <a:xfrm>
            <a:off x="683568" y="1484784"/>
            <a:ext cx="7678351" cy="4536504"/>
          </a:xfrm>
          <a:prstGeom prst="rect">
            <a:avLst/>
          </a:prstGeom>
          <a:solidFill>
            <a:schemeClr val="lt1"/>
          </a:solidFill>
          <a:ln w="114300" cap="sq" cmpd="sng">
            <a:solidFill>
              <a:srgbClr val="D8D8D8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57707941-23F0-4D91-AEB3-57AFFBEB29CE}"/>
              </a:ext>
            </a:extLst>
          </p:cNvPr>
          <p:cNvSpPr/>
          <p:nvPr/>
        </p:nvSpPr>
        <p:spPr>
          <a:xfrm>
            <a:off x="1017103" y="5085184"/>
            <a:ext cx="5405341" cy="694005"/>
          </a:xfrm>
          <a:custGeom>
            <a:avLst/>
            <a:gdLst>
              <a:gd name="connsiteX0" fmla="*/ 0 w 6287529"/>
              <a:gd name="connsiteY0" fmla="*/ 0 h 923670"/>
              <a:gd name="connsiteX1" fmla="*/ 6287529 w 6287529"/>
              <a:gd name="connsiteY1" fmla="*/ 0 h 923670"/>
              <a:gd name="connsiteX2" fmla="*/ 6287529 w 6287529"/>
              <a:gd name="connsiteY2" fmla="*/ 923670 h 923670"/>
              <a:gd name="connsiteX3" fmla="*/ 0 w 6287529"/>
              <a:gd name="connsiteY3" fmla="*/ 923670 h 923670"/>
              <a:gd name="connsiteX4" fmla="*/ 0 w 6287529"/>
              <a:gd name="connsiteY4" fmla="*/ 0 h 92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7529" h="923670">
                <a:moveTo>
                  <a:pt x="0" y="0"/>
                </a:moveTo>
                <a:lnTo>
                  <a:pt x="6287529" y="0"/>
                </a:lnTo>
                <a:lnTo>
                  <a:pt x="6287529" y="923670"/>
                </a:lnTo>
                <a:lnTo>
                  <a:pt x="0" y="923670"/>
                </a:lnTo>
                <a:lnTo>
                  <a:pt x="0" y="0"/>
                </a:lnTo>
                <a:close/>
              </a:path>
            </a:pathLst>
          </a:custGeom>
          <a:noFill/>
          <a:ln w="38100" cap="flat" cmpd="sng" algn="ctr">
            <a:solidFill>
              <a:srgbClr val="137DA7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rgbClr r="0" g="0" b="0"/>
          </a:lnRef>
          <a:fillRef idx="1">
            <a:scrgbClr r="0" g="0" b="0"/>
          </a:fillRef>
          <a:effectRef idx="1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5" tIns="128016" rIns="128016" bIns="625554" numCol="1" spcCol="1270" anchor="ctr" anchorCtr="0">
            <a:noAutofit/>
          </a:bodyPr>
          <a:lstStyle/>
          <a:p>
            <a:pPr algn="ctr" defTabSz="8001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br>
              <a:rPr lang="nl-BE" b="1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</a:br>
            <a:br>
              <a:rPr lang="nl-BE" b="1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</a:br>
            <a:r>
              <a:rPr lang="nl-BE" b="1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Technological</a:t>
            </a:r>
            <a:r>
              <a:rPr lang="nl-BE" b="1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 </a:t>
            </a:r>
            <a:r>
              <a:rPr lang="nl-BE" b="1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interoperability</a:t>
            </a:r>
            <a:br>
              <a:rPr lang="nl-BE" b="1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</a:br>
            <a:r>
              <a:rPr lang="nl-BE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technical</a:t>
            </a:r>
            <a: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 issues </a:t>
            </a:r>
            <a:r>
              <a:rPr lang="nl-BE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involved</a:t>
            </a:r>
            <a: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 in </a:t>
            </a:r>
            <a:r>
              <a:rPr lang="nl-BE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linking</a:t>
            </a:r>
            <a: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 computer systems</a:t>
            </a:r>
          </a:p>
        </p:txBody>
      </p:sp>
      <p:sp>
        <p:nvSpPr>
          <p:cNvPr id="22" name="Freeform 10">
            <a:extLst>
              <a:ext uri="{FF2B5EF4-FFF2-40B4-BE49-F238E27FC236}">
                <a16:creationId xmlns:a16="http://schemas.microsoft.com/office/drawing/2014/main" id="{0FD83005-9552-4EBF-B2FC-116ADCCAB53E}"/>
              </a:ext>
            </a:extLst>
          </p:cNvPr>
          <p:cNvSpPr/>
          <p:nvPr/>
        </p:nvSpPr>
        <p:spPr>
          <a:xfrm>
            <a:off x="1017103" y="3933056"/>
            <a:ext cx="5405341" cy="1067381"/>
          </a:xfrm>
          <a:custGeom>
            <a:avLst/>
            <a:gdLst>
              <a:gd name="connsiteX0" fmla="*/ 0 w 6287529"/>
              <a:gd name="connsiteY0" fmla="*/ 497538 h 1420605"/>
              <a:gd name="connsiteX1" fmla="*/ 2966189 w 6287529"/>
              <a:gd name="connsiteY1" fmla="*/ 497538 h 1420605"/>
              <a:gd name="connsiteX2" fmla="*/ 2966189 w 6287529"/>
              <a:gd name="connsiteY2" fmla="*/ 355151 h 1420605"/>
              <a:gd name="connsiteX3" fmla="*/ 2788613 w 6287529"/>
              <a:gd name="connsiteY3" fmla="*/ 355151 h 1420605"/>
              <a:gd name="connsiteX4" fmla="*/ 3143765 w 6287529"/>
              <a:gd name="connsiteY4" fmla="*/ 0 h 1420605"/>
              <a:gd name="connsiteX5" fmla="*/ 3498916 w 6287529"/>
              <a:gd name="connsiteY5" fmla="*/ 355151 h 1420605"/>
              <a:gd name="connsiteX6" fmla="*/ 3321340 w 6287529"/>
              <a:gd name="connsiteY6" fmla="*/ 355151 h 1420605"/>
              <a:gd name="connsiteX7" fmla="*/ 3321340 w 6287529"/>
              <a:gd name="connsiteY7" fmla="*/ 497538 h 1420605"/>
              <a:gd name="connsiteX8" fmla="*/ 6287529 w 6287529"/>
              <a:gd name="connsiteY8" fmla="*/ 497538 h 1420605"/>
              <a:gd name="connsiteX9" fmla="*/ 6287529 w 6287529"/>
              <a:gd name="connsiteY9" fmla="*/ 1420605 h 1420605"/>
              <a:gd name="connsiteX10" fmla="*/ 0 w 6287529"/>
              <a:gd name="connsiteY10" fmla="*/ 1420605 h 1420605"/>
              <a:gd name="connsiteX11" fmla="*/ 0 w 6287529"/>
              <a:gd name="connsiteY11" fmla="*/ 497538 h 142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287529" h="1420605">
                <a:moveTo>
                  <a:pt x="6287529" y="923067"/>
                </a:moveTo>
                <a:lnTo>
                  <a:pt x="3321340" y="923067"/>
                </a:lnTo>
                <a:lnTo>
                  <a:pt x="3321340" y="1065454"/>
                </a:lnTo>
                <a:lnTo>
                  <a:pt x="3498916" y="1065454"/>
                </a:lnTo>
                <a:lnTo>
                  <a:pt x="3143764" y="1420604"/>
                </a:lnTo>
                <a:lnTo>
                  <a:pt x="2788613" y="1065454"/>
                </a:lnTo>
                <a:lnTo>
                  <a:pt x="2966189" y="1065454"/>
                </a:lnTo>
                <a:lnTo>
                  <a:pt x="2966189" y="923067"/>
                </a:lnTo>
                <a:lnTo>
                  <a:pt x="0" y="923067"/>
                </a:lnTo>
                <a:lnTo>
                  <a:pt x="0" y="1"/>
                </a:lnTo>
                <a:lnTo>
                  <a:pt x="6287529" y="1"/>
                </a:lnTo>
                <a:lnTo>
                  <a:pt x="6287529" y="923067"/>
                </a:lnTo>
                <a:close/>
              </a:path>
            </a:pathLst>
          </a:custGeom>
          <a:solidFill>
            <a:srgbClr val="1AA8D0"/>
          </a:solidFill>
          <a:ln w="38100" cap="flat" cmpd="sng" algn="ctr">
            <a:solidFill>
              <a:srgbClr val="137DA7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rgbClr r="0" g="0" b="0"/>
          </a:lnRef>
          <a:fillRef idx="1">
            <a:scrgbClr r="0" g="0" b="0"/>
          </a:fillRef>
          <a:effectRef idx="1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5" tIns="128016" rIns="128016" bIns="625554" numCol="1" spcCol="1270" anchor="ctr" anchorCtr="0">
            <a:noAutofit/>
          </a:bodyPr>
          <a:lstStyle/>
          <a:p>
            <a:pPr lvl="0" algn="ctr" defTabSz="8001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BE" b="1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Semantic</a:t>
            </a:r>
            <a:r>
              <a:rPr lang="nl-BE" b="1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 </a:t>
            </a:r>
            <a:r>
              <a:rPr lang="nl-BE" b="1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interoperability</a:t>
            </a:r>
            <a:b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</a:br>
            <a:r>
              <a:rPr lang="nl-BE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meaning</a:t>
            </a:r>
            <a: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, </a:t>
            </a:r>
            <a:r>
              <a:rPr lang="nl-BE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structure</a:t>
            </a:r>
            <a: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 and </a:t>
            </a:r>
            <a:r>
              <a:rPr lang="nl-BE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appropriate</a:t>
            </a:r>
            <a: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 </a:t>
            </a:r>
            <a:r>
              <a:rPr lang="nl-BE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use</a:t>
            </a:r>
            <a: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 of information</a:t>
            </a:r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091D8AE8-09FB-4E32-A7BF-9BC778A296FA}"/>
              </a:ext>
            </a:extLst>
          </p:cNvPr>
          <p:cNvSpPr/>
          <p:nvPr/>
        </p:nvSpPr>
        <p:spPr>
          <a:xfrm>
            <a:off x="1017103" y="2852936"/>
            <a:ext cx="5405341" cy="1067382"/>
          </a:xfrm>
          <a:custGeom>
            <a:avLst/>
            <a:gdLst>
              <a:gd name="connsiteX0" fmla="*/ 0 w 6287529"/>
              <a:gd name="connsiteY0" fmla="*/ 497538 h 1420605"/>
              <a:gd name="connsiteX1" fmla="*/ 2966189 w 6287529"/>
              <a:gd name="connsiteY1" fmla="*/ 497538 h 1420605"/>
              <a:gd name="connsiteX2" fmla="*/ 2966189 w 6287529"/>
              <a:gd name="connsiteY2" fmla="*/ 355151 h 1420605"/>
              <a:gd name="connsiteX3" fmla="*/ 2788613 w 6287529"/>
              <a:gd name="connsiteY3" fmla="*/ 355151 h 1420605"/>
              <a:gd name="connsiteX4" fmla="*/ 3143765 w 6287529"/>
              <a:gd name="connsiteY4" fmla="*/ 0 h 1420605"/>
              <a:gd name="connsiteX5" fmla="*/ 3498916 w 6287529"/>
              <a:gd name="connsiteY5" fmla="*/ 355151 h 1420605"/>
              <a:gd name="connsiteX6" fmla="*/ 3321340 w 6287529"/>
              <a:gd name="connsiteY6" fmla="*/ 355151 h 1420605"/>
              <a:gd name="connsiteX7" fmla="*/ 3321340 w 6287529"/>
              <a:gd name="connsiteY7" fmla="*/ 497538 h 1420605"/>
              <a:gd name="connsiteX8" fmla="*/ 6287529 w 6287529"/>
              <a:gd name="connsiteY8" fmla="*/ 497538 h 1420605"/>
              <a:gd name="connsiteX9" fmla="*/ 6287529 w 6287529"/>
              <a:gd name="connsiteY9" fmla="*/ 1420605 h 1420605"/>
              <a:gd name="connsiteX10" fmla="*/ 0 w 6287529"/>
              <a:gd name="connsiteY10" fmla="*/ 1420605 h 1420605"/>
              <a:gd name="connsiteX11" fmla="*/ 0 w 6287529"/>
              <a:gd name="connsiteY11" fmla="*/ 497538 h 142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287529" h="1420605">
                <a:moveTo>
                  <a:pt x="6287529" y="923067"/>
                </a:moveTo>
                <a:lnTo>
                  <a:pt x="3321340" y="923067"/>
                </a:lnTo>
                <a:lnTo>
                  <a:pt x="3321340" y="1065454"/>
                </a:lnTo>
                <a:lnTo>
                  <a:pt x="3498916" y="1065454"/>
                </a:lnTo>
                <a:lnTo>
                  <a:pt x="3143764" y="1420604"/>
                </a:lnTo>
                <a:lnTo>
                  <a:pt x="2788613" y="1065454"/>
                </a:lnTo>
                <a:lnTo>
                  <a:pt x="2966189" y="1065454"/>
                </a:lnTo>
                <a:lnTo>
                  <a:pt x="2966189" y="923067"/>
                </a:lnTo>
                <a:lnTo>
                  <a:pt x="0" y="923067"/>
                </a:lnTo>
                <a:lnTo>
                  <a:pt x="0" y="1"/>
                </a:lnTo>
                <a:lnTo>
                  <a:pt x="6287529" y="1"/>
                </a:lnTo>
                <a:lnTo>
                  <a:pt x="6287529" y="923067"/>
                </a:lnTo>
                <a:close/>
              </a:path>
            </a:pathLst>
          </a:custGeom>
          <a:solidFill>
            <a:schemeClr val="bg1"/>
          </a:solidFill>
          <a:ln w="38100" cap="flat" cmpd="sng" algn="ctr">
            <a:solidFill>
              <a:srgbClr val="137DA7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rgbClr r="0" g="0" b="0"/>
          </a:lnRef>
          <a:fillRef idx="1">
            <a:scrgbClr r="0" g="0" b="0"/>
          </a:fillRef>
          <a:effectRef idx="1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5" tIns="128016" rIns="128016" bIns="625555" numCol="1" spcCol="1270" anchor="ctr" anchorCtr="0">
            <a:noAutofit/>
          </a:bodyPr>
          <a:lstStyle/>
          <a:p>
            <a:pPr lvl="0" algn="ctr" defTabSz="8001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BE" b="1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Organisational</a:t>
            </a:r>
            <a:r>
              <a:rPr lang="nl-BE" b="1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 </a:t>
            </a:r>
            <a:r>
              <a:rPr lang="nl-BE" b="1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interoperability</a:t>
            </a:r>
            <a:br>
              <a:rPr lang="nl-BE" b="1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</a:br>
            <a:r>
              <a:rPr lang="nl-BE" b="1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 </a:t>
            </a:r>
            <a:r>
              <a:rPr lang="nl-BE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optimised</a:t>
            </a:r>
            <a: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 </a:t>
            </a:r>
            <a:r>
              <a:rPr lang="nl-BE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processes</a:t>
            </a:r>
            <a: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 </a:t>
            </a:r>
            <a:r>
              <a:rPr lang="nl-BE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by</a:t>
            </a:r>
            <a: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/</a:t>
            </a:r>
            <a:r>
              <a:rPr lang="nl-BE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for</a:t>
            </a:r>
            <a: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 </a:t>
            </a:r>
            <a:r>
              <a:rPr lang="nl-BE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optimised</a:t>
            </a:r>
            <a: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 data exchange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C4F717-ABAE-4D95-ACDA-48D7A7272675}"/>
              </a:ext>
            </a:extLst>
          </p:cNvPr>
          <p:cNvSpPr txBox="1"/>
          <p:nvPr/>
        </p:nvSpPr>
        <p:spPr>
          <a:xfrm>
            <a:off x="6746498" y="1785554"/>
            <a:ext cx="1399398" cy="3993635"/>
          </a:xfrm>
          <a:prstGeom prst="rect">
            <a:avLst/>
          </a:prstGeom>
          <a:solidFill>
            <a:srgbClr val="1AA8D0"/>
          </a:solidFill>
          <a:ln w="38100">
            <a:solidFill>
              <a:srgbClr val="137DA7"/>
            </a:solidFill>
          </a:ln>
          <a:effectLst>
            <a:outerShdw blurRad="40005" dist="20320" dir="5400000" algn="ctr" rotWithShape="0">
              <a:srgbClr val="000000">
                <a:alpha val="38000"/>
              </a:srgbClr>
            </a:outerShdw>
          </a:effectLst>
        </p:spPr>
        <p:txBody>
          <a:bodyPr wrap="squar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0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Political</a:t>
            </a:r>
            <a:r>
              <a:rPr kumimoji="0" lang="nl-BE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Context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Political</a:t>
            </a:r>
            <a:r>
              <a:rPr kumimoji="0" lang="nl-BE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, </a:t>
            </a:r>
            <a:r>
              <a:rPr kumimoji="0" lang="nl-BE" sz="2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cultural</a:t>
            </a:r>
            <a:r>
              <a:rPr kumimoji="0" lang="nl-BE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</a:t>
            </a:r>
            <a:r>
              <a:rPr kumimoji="0" lang="nl-BE" sz="2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and</a:t>
            </a:r>
            <a:r>
              <a:rPr kumimoji="0" lang="nl-BE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</a:t>
            </a:r>
            <a:r>
              <a:rPr kumimoji="0" lang="nl-BE" sz="2000" b="0" i="0" u="none" strike="noStrike" kern="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structural</a:t>
            </a:r>
            <a:r>
              <a:rPr kumimoji="0" lang="nl-BE" sz="20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</a:t>
            </a:r>
            <a:r>
              <a:rPr kumimoji="0" lang="nl-BE" sz="2000" b="0" i="0" u="none" strike="noStrike" kern="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conditions</a:t>
            </a:r>
            <a:endParaRPr kumimoji="0" lang="nl-BE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5" name="Freeform 11">
            <a:extLst>
              <a:ext uri="{FF2B5EF4-FFF2-40B4-BE49-F238E27FC236}">
                <a16:creationId xmlns:a16="http://schemas.microsoft.com/office/drawing/2014/main" id="{84A05607-C13D-4664-9868-F42672F82792}"/>
              </a:ext>
            </a:extLst>
          </p:cNvPr>
          <p:cNvSpPr/>
          <p:nvPr/>
        </p:nvSpPr>
        <p:spPr>
          <a:xfrm>
            <a:off x="1012362" y="1785555"/>
            <a:ext cx="5405341" cy="1067382"/>
          </a:xfrm>
          <a:custGeom>
            <a:avLst/>
            <a:gdLst>
              <a:gd name="connsiteX0" fmla="*/ 0 w 6287529"/>
              <a:gd name="connsiteY0" fmla="*/ 497538 h 1420605"/>
              <a:gd name="connsiteX1" fmla="*/ 2966189 w 6287529"/>
              <a:gd name="connsiteY1" fmla="*/ 497538 h 1420605"/>
              <a:gd name="connsiteX2" fmla="*/ 2966189 w 6287529"/>
              <a:gd name="connsiteY2" fmla="*/ 355151 h 1420605"/>
              <a:gd name="connsiteX3" fmla="*/ 2788613 w 6287529"/>
              <a:gd name="connsiteY3" fmla="*/ 355151 h 1420605"/>
              <a:gd name="connsiteX4" fmla="*/ 3143765 w 6287529"/>
              <a:gd name="connsiteY4" fmla="*/ 0 h 1420605"/>
              <a:gd name="connsiteX5" fmla="*/ 3498916 w 6287529"/>
              <a:gd name="connsiteY5" fmla="*/ 355151 h 1420605"/>
              <a:gd name="connsiteX6" fmla="*/ 3321340 w 6287529"/>
              <a:gd name="connsiteY6" fmla="*/ 355151 h 1420605"/>
              <a:gd name="connsiteX7" fmla="*/ 3321340 w 6287529"/>
              <a:gd name="connsiteY7" fmla="*/ 497538 h 1420605"/>
              <a:gd name="connsiteX8" fmla="*/ 6287529 w 6287529"/>
              <a:gd name="connsiteY8" fmla="*/ 497538 h 1420605"/>
              <a:gd name="connsiteX9" fmla="*/ 6287529 w 6287529"/>
              <a:gd name="connsiteY9" fmla="*/ 1420605 h 1420605"/>
              <a:gd name="connsiteX10" fmla="*/ 0 w 6287529"/>
              <a:gd name="connsiteY10" fmla="*/ 1420605 h 1420605"/>
              <a:gd name="connsiteX11" fmla="*/ 0 w 6287529"/>
              <a:gd name="connsiteY11" fmla="*/ 497538 h 142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287529" h="1420605">
                <a:moveTo>
                  <a:pt x="6287529" y="923067"/>
                </a:moveTo>
                <a:lnTo>
                  <a:pt x="3321340" y="923067"/>
                </a:lnTo>
                <a:lnTo>
                  <a:pt x="3321340" y="1065454"/>
                </a:lnTo>
                <a:lnTo>
                  <a:pt x="3498916" y="1065454"/>
                </a:lnTo>
                <a:lnTo>
                  <a:pt x="3143764" y="1420604"/>
                </a:lnTo>
                <a:lnTo>
                  <a:pt x="2788613" y="1065454"/>
                </a:lnTo>
                <a:lnTo>
                  <a:pt x="2966189" y="1065454"/>
                </a:lnTo>
                <a:lnTo>
                  <a:pt x="2966189" y="923067"/>
                </a:lnTo>
                <a:lnTo>
                  <a:pt x="0" y="923067"/>
                </a:lnTo>
                <a:lnTo>
                  <a:pt x="0" y="1"/>
                </a:lnTo>
                <a:lnTo>
                  <a:pt x="6287529" y="1"/>
                </a:lnTo>
                <a:lnTo>
                  <a:pt x="6287529" y="923067"/>
                </a:lnTo>
                <a:close/>
              </a:path>
            </a:pathLst>
          </a:custGeom>
          <a:solidFill>
            <a:schemeClr val="bg1"/>
          </a:solidFill>
          <a:ln w="38100" cap="flat" cmpd="sng" algn="ctr">
            <a:solidFill>
              <a:srgbClr val="137DA7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rgbClr r="0" g="0" b="0"/>
          </a:lnRef>
          <a:fillRef idx="1">
            <a:scrgbClr r="0" g="0" b="0"/>
          </a:fillRef>
          <a:effectRef idx="1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5" tIns="128016" rIns="128016" bIns="625555" numCol="1" spcCol="1270" anchor="ctr" anchorCtr="0">
            <a:noAutofit/>
          </a:bodyPr>
          <a:lstStyle/>
          <a:p>
            <a:pPr lvl="0" algn="ctr" defTabSz="8001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BE" b="1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Legal </a:t>
            </a:r>
            <a:r>
              <a:rPr lang="nl-BE" b="1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interoperability</a:t>
            </a:r>
            <a:br>
              <a:rPr lang="nl-BE" b="1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</a:br>
            <a:r>
              <a:rPr lang="nl-BE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aligned</a:t>
            </a:r>
            <a: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 </a:t>
            </a:r>
            <a:r>
              <a:rPr lang="nl-BE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and</a:t>
            </a:r>
            <a: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 digital </a:t>
            </a:r>
            <a:r>
              <a:rPr lang="nl-BE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friendly</a:t>
            </a:r>
            <a:r>
              <a:rPr lang="nl-BE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 </a:t>
            </a:r>
            <a:r>
              <a:rPr lang="nl-BE" kern="1200" dirty="0" err="1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legislation</a:t>
            </a:r>
            <a:endParaRPr lang="nl-BE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0" name="Titel 8">
            <a:extLst>
              <a:ext uri="{FF2B5EF4-FFF2-40B4-BE49-F238E27FC236}">
                <a16:creationId xmlns:a16="http://schemas.microsoft.com/office/drawing/2014/main" id="{96ADB774-2977-4D8A-985A-82BE8A062A5B}"/>
              </a:ext>
            </a:extLst>
          </p:cNvPr>
          <p:cNvSpPr txBox="1">
            <a:spLocks/>
          </p:cNvSpPr>
          <p:nvPr/>
        </p:nvSpPr>
        <p:spPr>
          <a:xfrm>
            <a:off x="971600" y="6034026"/>
            <a:ext cx="7488832" cy="697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t" anchorCtr="0">
            <a:normAutofit/>
          </a:bodyPr>
          <a:lstStyle>
            <a:lvl1pPr>
              <a:defRPr sz="4400" b="1">
                <a:latin typeface="FlandersArtSans-Bold" panose="00000800000000000000" pitchFamily="2" charset="0"/>
                <a:ea typeface="Flanders Art Sans"/>
                <a:cs typeface="Flanders Art Sans"/>
                <a:sym typeface="Flanders Art Sans"/>
              </a:defRPr>
            </a:lvl1pPr>
            <a:lvl2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2pPr>
            <a:lvl3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3pPr>
            <a:lvl4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4pPr>
            <a:lvl5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5pPr>
            <a:lvl6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6pPr>
            <a:lvl7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7pPr>
            <a:lvl8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8pPr>
            <a:lvl9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9pPr>
          </a:lstStyle>
          <a:p>
            <a:r>
              <a:rPr lang="nl-BE" sz="2800" dirty="0"/>
              <a:t>European </a:t>
            </a:r>
            <a:r>
              <a:rPr lang="nl-BE" sz="2800" dirty="0" err="1"/>
              <a:t>Interoperability</a:t>
            </a:r>
            <a:r>
              <a:rPr lang="nl-BE" sz="2800" dirty="0"/>
              <a:t> Framework (EIF)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1071BD-CBBC-4E7E-924C-7FE5EAE6944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54020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611560" y="260648"/>
            <a:ext cx="7416000" cy="1116000"/>
          </a:xfrm>
        </p:spPr>
        <p:txBody>
          <a:bodyPr>
            <a:normAutofit/>
          </a:bodyPr>
          <a:lstStyle/>
          <a:p>
            <a:r>
              <a:rPr lang="nl-BE" dirty="0"/>
              <a:t>Context </a:t>
            </a:r>
            <a:r>
              <a:rPr lang="nl-BE" dirty="0" err="1"/>
              <a:t>neutral</a:t>
            </a:r>
            <a:r>
              <a:rPr lang="nl-BE" dirty="0"/>
              <a:t> information</a:t>
            </a:r>
          </a:p>
        </p:txBody>
      </p:sp>
      <p:pic>
        <p:nvPicPr>
          <p:cNvPr id="5" name="Afbeelding 10">
            <a:extLst>
              <a:ext uri="{FF2B5EF4-FFF2-40B4-BE49-F238E27FC236}">
                <a16:creationId xmlns:a16="http://schemas.microsoft.com/office/drawing/2014/main" id="{EF869418-9906-4F4A-9238-A5FBD68373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49703" t="49694" r="12756"/>
          <a:stretch/>
        </p:blipFill>
        <p:spPr>
          <a:xfrm>
            <a:off x="4913949" y="2492896"/>
            <a:ext cx="3581211" cy="2699438"/>
          </a:xfrm>
          <a:prstGeom prst="rect">
            <a:avLst/>
          </a:prstGeom>
          <a:solidFill>
            <a:srgbClr val="EEEEEE"/>
          </a:solidFill>
          <a:ln w="114300" cap="sq">
            <a:solidFill>
              <a:schemeClr val="bg1">
                <a:lumMod val="85000"/>
              </a:schemeClr>
            </a:solidFill>
            <a:prstDash val="solid"/>
            <a:miter/>
            <a:headEnd type="none" w="med" len="med"/>
            <a:tailEnd type="none" w="med" len="med"/>
          </a:ln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FF5757F-0422-479F-A9E4-98670991F2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3916681"/>
              </p:ext>
            </p:extLst>
          </p:nvPr>
        </p:nvGraphicFramePr>
        <p:xfrm>
          <a:off x="648840" y="1376648"/>
          <a:ext cx="3581212" cy="5292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DC4FF6-10FC-4B80-94AC-144417043BE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39544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09">
            <a:extLst>
              <a:ext uri="{FF2B5EF4-FFF2-40B4-BE49-F238E27FC236}">
                <a16:creationId xmlns:a16="http://schemas.microsoft.com/office/drawing/2014/main" id="{9C820C98-1DC7-4197-9927-8759C3A30A5C}"/>
              </a:ext>
            </a:extLst>
          </p:cNvPr>
          <p:cNvSpPr txBox="1"/>
          <p:nvPr/>
        </p:nvSpPr>
        <p:spPr>
          <a:xfrm>
            <a:off x="641159" y="474637"/>
            <a:ext cx="9187425" cy="104823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nl-BE" sz="6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Share and Re-</a:t>
            </a:r>
            <a:r>
              <a:rPr lang="nl-BE" sz="6000" b="1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use</a:t>
            </a:r>
            <a:endParaRPr lang="nl-BE" sz="60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Shape 592">
            <a:extLst>
              <a:ext uri="{FF2B5EF4-FFF2-40B4-BE49-F238E27FC236}">
                <a16:creationId xmlns:a16="http://schemas.microsoft.com/office/drawing/2014/main" id="{72D14F6A-E0D4-410F-8C0F-479D00683504}"/>
              </a:ext>
            </a:extLst>
          </p:cNvPr>
          <p:cNvSpPr/>
          <p:nvPr/>
        </p:nvSpPr>
        <p:spPr>
          <a:xfrm>
            <a:off x="670170" y="1958506"/>
            <a:ext cx="8222310" cy="3486718"/>
          </a:xfrm>
          <a:prstGeom prst="rect">
            <a:avLst/>
          </a:prstGeom>
          <a:solidFill>
            <a:schemeClr val="bg1">
              <a:lumMod val="95000"/>
            </a:schemeClr>
          </a:solidFill>
          <a:ln w="114300" cap="sq" cmpd="sng">
            <a:solidFill>
              <a:srgbClr val="D8D8D8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Picture 16" descr="https://joinup.ec.europa.eu/sites/default/files/inline-images/dcat%281%29.png">
            <a:hlinkClick r:id="rId2"/>
            <a:extLst>
              <a:ext uri="{FF2B5EF4-FFF2-40B4-BE49-F238E27FC236}">
                <a16:creationId xmlns:a16="http://schemas.microsoft.com/office/drawing/2014/main" id="{B0C2C4A2-BFE7-45A9-9B55-79DFC4CB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070" y="2966377"/>
            <a:ext cx="672854" cy="66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8" descr="https://joinup.ec.europa.eu/sites/default/files/inline-images/cpv.png">
            <a:hlinkClick r:id="rId4"/>
            <a:extLst>
              <a:ext uri="{FF2B5EF4-FFF2-40B4-BE49-F238E27FC236}">
                <a16:creationId xmlns:a16="http://schemas.microsoft.com/office/drawing/2014/main" id="{37C2B4FC-239F-448D-8455-BD73028E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494" y="2981621"/>
            <a:ext cx="672854" cy="67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9" descr="https://joinup.ec.europa.eu/sites/default/files/inline-images/cbv.png">
            <a:hlinkClick r:id="rId6"/>
            <a:extLst>
              <a:ext uri="{FF2B5EF4-FFF2-40B4-BE49-F238E27FC236}">
                <a16:creationId xmlns:a16="http://schemas.microsoft.com/office/drawing/2014/main" id="{0BD0282C-67DF-4E87-AE6F-69E43964E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931" y="2981621"/>
            <a:ext cx="672854" cy="67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7" descr="https://joinup.ec.europa.eu/sites/default/files/inline-images/cpov%281%29.png">
            <a:hlinkClick r:id="rId8"/>
            <a:extLst>
              <a:ext uri="{FF2B5EF4-FFF2-40B4-BE49-F238E27FC236}">
                <a16:creationId xmlns:a16="http://schemas.microsoft.com/office/drawing/2014/main" id="{4D07944B-A979-400B-9C2D-10FDC71AF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472" y="2978173"/>
            <a:ext cx="672854" cy="66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81642E1-77E3-4619-AEE5-E24C4A47CDA4}"/>
              </a:ext>
            </a:extLst>
          </p:cNvPr>
          <p:cNvGrpSpPr/>
          <p:nvPr/>
        </p:nvGrpSpPr>
        <p:grpSpPr>
          <a:xfrm>
            <a:off x="1940686" y="3744878"/>
            <a:ext cx="792088" cy="654164"/>
            <a:chOff x="7668344" y="4230611"/>
            <a:chExt cx="792088" cy="65416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4F96B1A-4865-4B42-B08F-CBDFE9B24123}"/>
                </a:ext>
              </a:extLst>
            </p:cNvPr>
            <p:cNvSpPr/>
            <p:nvPr/>
          </p:nvSpPr>
          <p:spPr>
            <a:xfrm>
              <a:off x="7721589" y="4230611"/>
              <a:ext cx="672854" cy="65416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 cap="flat">
              <a:noFill/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nl-B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B79D530-E306-45B5-A12D-8464EFED9985}"/>
                </a:ext>
              </a:extLst>
            </p:cNvPr>
            <p:cNvSpPr txBox="1"/>
            <p:nvPr/>
          </p:nvSpPr>
          <p:spPr>
            <a:xfrm>
              <a:off x="7668344" y="4239167"/>
              <a:ext cx="792088" cy="615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BE" sz="1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FlandersArtSans-Regular"/>
                  <a:ea typeface="FlandersArtSans-Regular"/>
                  <a:cs typeface="FlandersArtSans-Regular"/>
                  <a:sym typeface="FlandersArtSans-Regular"/>
                </a:rPr>
                <a:t>OSLO</a:t>
              </a:r>
            </a:p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BE" sz="800" dirty="0">
                  <a:solidFill>
                    <a:schemeClr val="bg1"/>
                  </a:solidFill>
                </a:rPr>
                <a:t>PERSON</a:t>
              </a:r>
              <a:br>
                <a:rPr lang="nl-BE" sz="800" dirty="0">
                  <a:solidFill>
                    <a:schemeClr val="bg1"/>
                  </a:solidFill>
                </a:rPr>
              </a:br>
              <a:r>
                <a:rPr lang="nl-BE" sz="800" dirty="0">
                  <a:solidFill>
                    <a:schemeClr val="bg1"/>
                  </a:solidFill>
                </a:rPr>
                <a:t>VOCABULARY</a:t>
              </a:r>
              <a:endParaRPr kumimoji="0" lang="nl-BE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8A871A6-6A44-42FD-B36E-483CEA17EFDD}"/>
              </a:ext>
            </a:extLst>
          </p:cNvPr>
          <p:cNvGrpSpPr/>
          <p:nvPr/>
        </p:nvGrpSpPr>
        <p:grpSpPr>
          <a:xfrm>
            <a:off x="2674058" y="3756674"/>
            <a:ext cx="792088" cy="654164"/>
            <a:chOff x="7668344" y="4230611"/>
            <a:chExt cx="792088" cy="654164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88556D2-FAC8-4EB5-80B0-19DEBFF2DCD3}"/>
                </a:ext>
              </a:extLst>
            </p:cNvPr>
            <p:cNvSpPr/>
            <p:nvPr/>
          </p:nvSpPr>
          <p:spPr>
            <a:xfrm>
              <a:off x="7721589" y="4230611"/>
              <a:ext cx="672854" cy="65416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 cap="flat">
              <a:noFill/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nl-B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53C0D29-BC77-475D-AB3E-ED3BA8CE78A8}"/>
                </a:ext>
              </a:extLst>
            </p:cNvPr>
            <p:cNvSpPr txBox="1"/>
            <p:nvPr/>
          </p:nvSpPr>
          <p:spPr>
            <a:xfrm>
              <a:off x="7668344" y="4239167"/>
              <a:ext cx="792088" cy="615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BE" sz="1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FlandersArtSans-Regular"/>
                  <a:ea typeface="FlandersArtSans-Regular"/>
                  <a:cs typeface="FlandersArtSans-Regular"/>
                  <a:sym typeface="FlandersArtSans-Regular"/>
                </a:rPr>
                <a:t>OSLO</a:t>
              </a:r>
            </a:p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BE" sz="800" dirty="0">
                  <a:solidFill>
                    <a:schemeClr val="bg1"/>
                  </a:solidFill>
                </a:rPr>
                <a:t>BUSINESS</a:t>
              </a:r>
              <a:br>
                <a:rPr lang="nl-BE" sz="800" dirty="0">
                  <a:solidFill>
                    <a:schemeClr val="bg1"/>
                  </a:solidFill>
                </a:rPr>
              </a:br>
              <a:r>
                <a:rPr lang="nl-BE" sz="800" dirty="0">
                  <a:solidFill>
                    <a:schemeClr val="bg1"/>
                  </a:solidFill>
                </a:rPr>
                <a:t>VOCABULARY</a:t>
              </a:r>
              <a:endParaRPr kumimoji="0" lang="nl-BE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FB670E9-13F0-4E77-9850-86633E33F500}"/>
              </a:ext>
            </a:extLst>
          </p:cNvPr>
          <p:cNvGrpSpPr/>
          <p:nvPr/>
        </p:nvGrpSpPr>
        <p:grpSpPr>
          <a:xfrm>
            <a:off x="3748115" y="3725459"/>
            <a:ext cx="792088" cy="654164"/>
            <a:chOff x="7668344" y="4230611"/>
            <a:chExt cx="792088" cy="654164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A5A8802-DE33-4FFC-BBDB-7962F5C2CB84}"/>
                </a:ext>
              </a:extLst>
            </p:cNvPr>
            <p:cNvSpPr/>
            <p:nvPr/>
          </p:nvSpPr>
          <p:spPr>
            <a:xfrm>
              <a:off x="7721589" y="4230611"/>
              <a:ext cx="672854" cy="65416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 cap="flat">
              <a:noFill/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nl-B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2747C99-7506-441E-A0D2-B7EC07ADAAB8}"/>
                </a:ext>
              </a:extLst>
            </p:cNvPr>
            <p:cNvSpPr txBox="1"/>
            <p:nvPr/>
          </p:nvSpPr>
          <p:spPr>
            <a:xfrm>
              <a:off x="7668344" y="4239167"/>
              <a:ext cx="792088" cy="615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BE" sz="1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FlandersArtSans-Regular"/>
                  <a:ea typeface="FlandersArtSans-Regular"/>
                  <a:cs typeface="FlandersArtSans-Regular"/>
                  <a:sym typeface="FlandersArtSans-Regular"/>
                </a:rPr>
                <a:t>OSLO</a:t>
              </a:r>
            </a:p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BE" sz="800" dirty="0">
                  <a:solidFill>
                    <a:schemeClr val="bg1"/>
                  </a:solidFill>
                </a:rPr>
                <a:t>ROAD</a:t>
              </a:r>
              <a:br>
                <a:rPr lang="nl-BE" sz="800" dirty="0">
                  <a:solidFill>
                    <a:schemeClr val="bg1"/>
                  </a:solidFill>
                </a:rPr>
              </a:br>
              <a:r>
                <a:rPr lang="nl-BE" sz="800" dirty="0">
                  <a:solidFill>
                    <a:schemeClr val="bg1"/>
                  </a:solidFill>
                </a:rPr>
                <a:t>VOCABULARY</a:t>
              </a:r>
              <a:endParaRPr kumimoji="0" lang="nl-BE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F6CA843-B19A-48F7-8BD9-CA6FF341BA8C}"/>
              </a:ext>
            </a:extLst>
          </p:cNvPr>
          <p:cNvGrpSpPr/>
          <p:nvPr/>
        </p:nvGrpSpPr>
        <p:grpSpPr>
          <a:xfrm>
            <a:off x="4537002" y="3725459"/>
            <a:ext cx="792088" cy="654164"/>
            <a:chOff x="7668344" y="4230611"/>
            <a:chExt cx="792088" cy="65416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C2F58D8-ADE0-4C77-98A2-C873DF32C8D6}"/>
                </a:ext>
              </a:extLst>
            </p:cNvPr>
            <p:cNvSpPr/>
            <p:nvPr/>
          </p:nvSpPr>
          <p:spPr>
            <a:xfrm>
              <a:off x="7721589" y="4230611"/>
              <a:ext cx="672854" cy="65416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 cap="flat">
              <a:noFill/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nl-B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2B9DF2C-A84E-45B8-958B-F5617C0207EC}"/>
                </a:ext>
              </a:extLst>
            </p:cNvPr>
            <p:cNvSpPr txBox="1"/>
            <p:nvPr/>
          </p:nvSpPr>
          <p:spPr>
            <a:xfrm>
              <a:off x="7668344" y="4230611"/>
              <a:ext cx="792088" cy="615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BE" sz="1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FlandersArtSans-Regular"/>
                  <a:ea typeface="FlandersArtSans-Regular"/>
                  <a:cs typeface="FlandersArtSans-Regular"/>
                  <a:sym typeface="FlandersArtSans-Regular"/>
                </a:rPr>
                <a:t>OSLO</a:t>
              </a:r>
            </a:p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BE" sz="800" dirty="0">
                  <a:solidFill>
                    <a:schemeClr val="bg1"/>
                  </a:solidFill>
                </a:rPr>
                <a:t>ORGANISATION</a:t>
              </a:r>
              <a:br>
                <a:rPr lang="nl-BE" sz="800" dirty="0">
                  <a:solidFill>
                    <a:schemeClr val="bg1"/>
                  </a:solidFill>
                </a:rPr>
              </a:br>
              <a:r>
                <a:rPr lang="nl-BE" sz="800" dirty="0">
                  <a:solidFill>
                    <a:schemeClr val="bg1"/>
                  </a:solidFill>
                </a:rPr>
                <a:t>VOCABULARY</a:t>
              </a:r>
              <a:endParaRPr kumimoji="0" lang="nl-BE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endParaRPr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7D2619B2-CAB5-46E1-8A9C-462F598FC8D1}"/>
              </a:ext>
            </a:extLst>
          </p:cNvPr>
          <p:cNvSpPr/>
          <p:nvPr/>
        </p:nvSpPr>
        <p:spPr>
          <a:xfrm>
            <a:off x="5393817" y="3732085"/>
            <a:ext cx="672854" cy="65416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5400" cap="flat">
            <a:noFill/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landersArtSans-Regular"/>
              <a:ea typeface="FlandersArtSans-Regular"/>
              <a:cs typeface="FlandersArtSans-Regular"/>
              <a:sym typeface="FlandersArtSans-Regular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3DF1D7A-3949-4F26-9CEA-90594948BF29}"/>
              </a:ext>
            </a:extLst>
          </p:cNvPr>
          <p:cNvSpPr txBox="1"/>
          <p:nvPr/>
        </p:nvSpPr>
        <p:spPr>
          <a:xfrm>
            <a:off x="5340572" y="3740641"/>
            <a:ext cx="792088" cy="61555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OSLO</a:t>
            </a: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BE" sz="800" dirty="0">
                <a:solidFill>
                  <a:schemeClr val="bg1"/>
                </a:solidFill>
              </a:rPr>
              <a:t>DCAT-AP VL</a:t>
            </a:r>
            <a:br>
              <a:rPr lang="nl-BE" sz="800" dirty="0">
                <a:solidFill>
                  <a:schemeClr val="bg1"/>
                </a:solidFill>
              </a:rPr>
            </a:br>
            <a:r>
              <a:rPr lang="nl-BE" sz="800" dirty="0">
                <a:solidFill>
                  <a:schemeClr val="bg1"/>
                </a:solidFill>
              </a:rPr>
              <a:t>VOCABULARY</a:t>
            </a:r>
            <a:endParaRPr kumimoji="0" lang="nl-BE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FlandersArtSans-Regular"/>
              <a:ea typeface="FlandersArtSans-Regular"/>
              <a:cs typeface="FlandersArtSans-Regular"/>
              <a:sym typeface="FlandersArtSans-Regula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5B2C84-0C1D-49B5-B2C5-0BE162CEB328}"/>
              </a:ext>
            </a:extLst>
          </p:cNvPr>
          <p:cNvSpPr txBox="1"/>
          <p:nvPr/>
        </p:nvSpPr>
        <p:spPr>
          <a:xfrm>
            <a:off x="746387" y="2132856"/>
            <a:ext cx="1114748" cy="31085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BE" sz="1400" b="1" dirty="0">
                <a:solidFill>
                  <a:srgbClr val="000000"/>
                </a:solidFill>
              </a:rPr>
              <a:t>W3C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BE" sz="1400" b="1" dirty="0">
                <a:solidFill>
                  <a:srgbClr val="000000"/>
                </a:solidFill>
              </a:rPr>
              <a:t>International</a:t>
            </a:r>
            <a:br>
              <a:rPr lang="nl-BE" sz="1400" b="1" dirty="0">
                <a:solidFill>
                  <a:srgbClr val="000000"/>
                </a:solidFill>
              </a:rPr>
            </a:br>
            <a:r>
              <a:rPr lang="nl-BE" sz="1400" b="1" dirty="0">
                <a:solidFill>
                  <a:srgbClr val="000000"/>
                </a:solidFill>
              </a:rPr>
              <a:t>Standards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nl-BE" sz="1400" b="1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nl-BE" sz="1400" b="1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BE" sz="1400" b="1" dirty="0">
                <a:solidFill>
                  <a:srgbClr val="000000"/>
                </a:solidFill>
              </a:rPr>
              <a:t>EU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Vocabularies</a:t>
            </a:r>
            <a:endParaRPr kumimoji="0" lang="nl-BE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landersArtSans-Regular"/>
              <a:ea typeface="FlandersArtSans-Regular"/>
              <a:cs typeface="FlandersArtSans-Regular"/>
              <a:sym typeface="FlandersArtSans-Regular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landersArtSans-Regular"/>
              <a:ea typeface="FlandersArtSans-Regular"/>
              <a:cs typeface="FlandersArtSans-Regular"/>
              <a:sym typeface="FlandersArtSans-Regular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Interfederal</a:t>
            </a:r>
            <a:endParaRPr kumimoji="0" lang="nl-BE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landersArtSans-Regular"/>
              <a:ea typeface="FlandersArtSans-Regular"/>
              <a:cs typeface="FlandersArtSans-Regular"/>
              <a:sym typeface="FlandersArtSans-Regular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nl-BE" sz="1400" b="1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br>
              <a:rPr lang="nl-BE" sz="1400" b="1" dirty="0">
                <a:solidFill>
                  <a:srgbClr val="000000"/>
                </a:solidFill>
              </a:rPr>
            </a:br>
            <a:endParaRPr lang="nl-BE" sz="1400" b="1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Regional</a:t>
            </a:r>
            <a:r>
              <a:rPr kumimoji="0" lang="nl-BE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 </a:t>
            </a:r>
            <a:br>
              <a:rPr kumimoji="0" lang="nl-BE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</a:br>
            <a:r>
              <a:rPr kumimoji="0" lang="nl-BE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rPr>
              <a:t>Extentions</a:t>
            </a:r>
            <a:endParaRPr kumimoji="0" lang="nl-BE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landersArtSans-Regular"/>
              <a:ea typeface="FlandersArtSans-Regular"/>
              <a:cs typeface="FlandersArtSans-Regular"/>
              <a:sym typeface="FlandersArtSans-Regular"/>
            </a:endParaRPr>
          </a:p>
        </p:txBody>
      </p:sp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23AC9FB2-3A7B-4332-B345-B2124529F01C}"/>
              </a:ext>
            </a:extLst>
          </p:cNvPr>
          <p:cNvSpPr/>
          <p:nvPr/>
        </p:nvSpPr>
        <p:spPr>
          <a:xfrm rot="5400000">
            <a:off x="5971909" y="3339476"/>
            <a:ext cx="1368152" cy="785218"/>
          </a:xfrm>
          <a:prstGeom prst="curvedDownArrow">
            <a:avLst/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landersArtSans-Regular"/>
              <a:ea typeface="FlandersArtSans-Regular"/>
              <a:cs typeface="FlandersArtSans-Regular"/>
              <a:sym typeface="FlandersArtSans-Regular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1F5AA06-B088-4630-BAF5-4EB311415D85}"/>
              </a:ext>
            </a:extLst>
          </p:cNvPr>
          <p:cNvSpPr txBox="1"/>
          <p:nvPr/>
        </p:nvSpPr>
        <p:spPr>
          <a:xfrm>
            <a:off x="7132935" y="2924703"/>
            <a:ext cx="1756271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BE" sz="1400" b="1" dirty="0">
                <a:solidFill>
                  <a:srgbClr val="000000"/>
                </a:solidFill>
              </a:rPr>
              <a:t>EU - ISA²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BE" sz="1400" b="1" dirty="0">
                <a:solidFill>
                  <a:srgbClr val="000000"/>
                </a:solidFill>
              </a:rPr>
              <a:t>Federal </a:t>
            </a:r>
            <a:r>
              <a:rPr lang="nl-BE" sz="1400" b="1" dirty="0" err="1">
                <a:solidFill>
                  <a:srgbClr val="000000"/>
                </a:solidFill>
              </a:rPr>
              <a:t>Government</a:t>
            </a:r>
            <a:endParaRPr lang="nl-BE" sz="1400" b="1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BE" sz="1400" b="1" dirty="0" err="1">
                <a:solidFill>
                  <a:srgbClr val="000000"/>
                </a:solidFill>
              </a:rPr>
              <a:t>Regional</a:t>
            </a:r>
            <a:r>
              <a:rPr lang="nl-BE" sz="1400" b="1" dirty="0">
                <a:solidFill>
                  <a:srgbClr val="000000"/>
                </a:solidFill>
              </a:rPr>
              <a:t> </a:t>
            </a:r>
            <a:r>
              <a:rPr lang="nl-BE" sz="1400" b="1" dirty="0" err="1">
                <a:solidFill>
                  <a:srgbClr val="000000"/>
                </a:solidFill>
              </a:rPr>
              <a:t>Government</a:t>
            </a:r>
            <a:endParaRPr lang="nl-BE" sz="1400" b="1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BE" sz="1400" b="1" dirty="0" err="1">
                <a:solidFill>
                  <a:srgbClr val="000000"/>
                </a:solidFill>
              </a:rPr>
              <a:t>Local</a:t>
            </a:r>
            <a:r>
              <a:rPr lang="nl-BE" sz="1400" b="1" dirty="0">
                <a:solidFill>
                  <a:srgbClr val="000000"/>
                </a:solidFill>
              </a:rPr>
              <a:t> </a:t>
            </a:r>
            <a:r>
              <a:rPr lang="nl-BE" sz="1400" b="1" dirty="0" err="1">
                <a:solidFill>
                  <a:srgbClr val="000000"/>
                </a:solidFill>
              </a:rPr>
              <a:t>Government</a:t>
            </a:r>
            <a:endParaRPr lang="nl-BE" sz="1400" b="1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BE" sz="1400" b="1" dirty="0" err="1">
                <a:solidFill>
                  <a:srgbClr val="000000"/>
                </a:solidFill>
              </a:rPr>
              <a:t>Industry</a:t>
            </a:r>
            <a:endParaRPr lang="nl-BE" sz="1400" b="1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BE" sz="1400" b="1" dirty="0" err="1">
                <a:solidFill>
                  <a:srgbClr val="000000"/>
                </a:solidFill>
              </a:rPr>
              <a:t>Academia</a:t>
            </a:r>
            <a:endParaRPr lang="nl-BE" sz="1400" b="1" dirty="0">
              <a:solidFill>
                <a:srgbClr val="000000"/>
              </a:solidFill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BE" sz="1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FlandersArtSans-Regular"/>
              <a:ea typeface="FlandersArtSans-Regular"/>
              <a:cs typeface="FlandersArtSans-Regular"/>
              <a:sym typeface="FlandersArtSans-Regular"/>
            </a:endParaRPr>
          </a:p>
        </p:txBody>
      </p:sp>
      <p:pic>
        <p:nvPicPr>
          <p:cNvPr id="1050" name="Picture 26" descr="http://linkeddata.org/static/images/lod-datasets_2009-07-14_cropped.png">
            <a:extLst>
              <a:ext uri="{FF2B5EF4-FFF2-40B4-BE49-F238E27FC236}">
                <a16:creationId xmlns:a16="http://schemas.microsoft.com/office/drawing/2014/main" id="{2231925F-7914-490A-80AA-7A875E52DF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" b="76172"/>
          <a:stretch/>
        </p:blipFill>
        <p:spPr bwMode="auto">
          <a:xfrm>
            <a:off x="1986240" y="2139864"/>
            <a:ext cx="4080967" cy="676302"/>
          </a:xfrm>
          <a:prstGeom prst="rect">
            <a:avLst/>
          </a:prstGeom>
          <a:noFill/>
          <a:ln>
            <a:solidFill>
              <a:srgbClr val="005A9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itel 8">
            <a:extLst>
              <a:ext uri="{FF2B5EF4-FFF2-40B4-BE49-F238E27FC236}">
                <a16:creationId xmlns:a16="http://schemas.microsoft.com/office/drawing/2014/main" id="{633F96F9-1DBE-470D-9D85-A5F83DDAF697}"/>
              </a:ext>
            </a:extLst>
          </p:cNvPr>
          <p:cNvSpPr txBox="1">
            <a:spLocks/>
          </p:cNvSpPr>
          <p:nvPr/>
        </p:nvSpPr>
        <p:spPr>
          <a:xfrm>
            <a:off x="778114" y="5517625"/>
            <a:ext cx="8114366" cy="782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t" anchorCtr="0">
            <a:normAutofit/>
          </a:bodyPr>
          <a:lstStyle>
            <a:lvl1pPr>
              <a:defRPr sz="4400" b="1">
                <a:latin typeface="FlandersArtSans-Bold" panose="00000800000000000000" pitchFamily="2" charset="0"/>
                <a:ea typeface="Flanders Art Sans"/>
                <a:cs typeface="Flanders Art Sans"/>
                <a:sym typeface="Flanders Art Sans"/>
              </a:defRPr>
            </a:lvl1pPr>
            <a:lvl2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2pPr>
            <a:lvl3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3pPr>
            <a:lvl4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4pPr>
            <a:lvl5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5pPr>
            <a:lvl6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6pPr>
            <a:lvl7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7pPr>
            <a:lvl8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8pPr>
            <a:lvl9pPr>
              <a:defRPr sz="4400" b="1">
                <a:latin typeface="Flanders Art Sans"/>
                <a:ea typeface="Flanders Art Sans"/>
                <a:cs typeface="Flanders Art Sans"/>
                <a:sym typeface="Flanders Art Sans"/>
              </a:defRPr>
            </a:lvl9pPr>
          </a:lstStyle>
          <a:p>
            <a:r>
              <a:rPr lang="nl-BE" sz="2800" dirty="0" err="1"/>
              <a:t>Interfederal</a:t>
            </a:r>
            <a:r>
              <a:rPr lang="nl-BE" sz="2800" dirty="0"/>
              <a:t> </a:t>
            </a:r>
            <a:r>
              <a:rPr lang="nl-BE" sz="2800" dirty="0" err="1"/>
              <a:t>knowledge</a:t>
            </a:r>
            <a:r>
              <a:rPr lang="nl-BE" sz="2800" dirty="0"/>
              <a:t> </a:t>
            </a:r>
            <a:r>
              <a:rPr lang="nl-BE" sz="2800" dirty="0" err="1"/>
              <a:t>graph</a:t>
            </a:r>
            <a:endParaRPr lang="nl-BE" sz="28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CBD9B9B-B9E5-4937-95B9-E2BBEC226BE2}"/>
              </a:ext>
            </a:extLst>
          </p:cNvPr>
          <p:cNvGrpSpPr/>
          <p:nvPr/>
        </p:nvGrpSpPr>
        <p:grpSpPr>
          <a:xfrm>
            <a:off x="3715133" y="4535941"/>
            <a:ext cx="792088" cy="654164"/>
            <a:chOff x="7668344" y="4230611"/>
            <a:chExt cx="792088" cy="65416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75E743F-3BED-48D2-9657-18C1FDB77064}"/>
                </a:ext>
              </a:extLst>
            </p:cNvPr>
            <p:cNvSpPr/>
            <p:nvPr/>
          </p:nvSpPr>
          <p:spPr>
            <a:xfrm>
              <a:off x="7721589" y="4230611"/>
              <a:ext cx="672854" cy="65416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 cap="flat">
              <a:noFill/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nl-B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2D359FA-D25A-4DA2-83F7-6E5C375E3258}"/>
                </a:ext>
              </a:extLst>
            </p:cNvPr>
            <p:cNvSpPr txBox="1"/>
            <p:nvPr/>
          </p:nvSpPr>
          <p:spPr>
            <a:xfrm>
              <a:off x="7668344" y="4239167"/>
              <a:ext cx="792088" cy="615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BE" sz="1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FlandersArtSans-Regular"/>
                  <a:ea typeface="FlandersArtSans-Regular"/>
                  <a:cs typeface="FlandersArtSans-Regular"/>
                  <a:sym typeface="FlandersArtSans-Regular"/>
                </a:rPr>
                <a:t>OSLO</a:t>
              </a:r>
            </a:p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BE" sz="800" dirty="0">
                  <a:solidFill>
                    <a:schemeClr val="bg1"/>
                  </a:solidFill>
                </a:rPr>
                <a:t>ROAD</a:t>
              </a:r>
              <a:br>
                <a:rPr lang="nl-BE" sz="800" dirty="0">
                  <a:solidFill>
                    <a:schemeClr val="bg1"/>
                  </a:solidFill>
                </a:rPr>
              </a:br>
              <a:r>
                <a:rPr lang="nl-BE" sz="800" dirty="0">
                  <a:solidFill>
                    <a:schemeClr val="bg1"/>
                  </a:solidFill>
                </a:rPr>
                <a:t>VOCABULARY</a:t>
              </a:r>
              <a:endParaRPr kumimoji="0" lang="nl-BE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C46D0BD-1444-4694-96A7-CD87880734A9}"/>
              </a:ext>
            </a:extLst>
          </p:cNvPr>
          <p:cNvGrpSpPr/>
          <p:nvPr/>
        </p:nvGrpSpPr>
        <p:grpSpPr>
          <a:xfrm>
            <a:off x="4504020" y="4535941"/>
            <a:ext cx="792088" cy="654164"/>
            <a:chOff x="7668344" y="4230611"/>
            <a:chExt cx="792088" cy="65416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97D6296-578D-4787-999E-90FC83921ED9}"/>
                </a:ext>
              </a:extLst>
            </p:cNvPr>
            <p:cNvSpPr/>
            <p:nvPr/>
          </p:nvSpPr>
          <p:spPr>
            <a:xfrm>
              <a:off x="7721589" y="4230611"/>
              <a:ext cx="672854" cy="65416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5400" cap="flat">
              <a:noFill/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nl-B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C78A8B6-A032-420C-9A67-3E123C45EA24}"/>
                </a:ext>
              </a:extLst>
            </p:cNvPr>
            <p:cNvSpPr txBox="1"/>
            <p:nvPr/>
          </p:nvSpPr>
          <p:spPr>
            <a:xfrm>
              <a:off x="7668344" y="4230611"/>
              <a:ext cx="792088" cy="615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BE" sz="1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FlandersArtSans-Regular"/>
                  <a:ea typeface="FlandersArtSans-Regular"/>
                  <a:cs typeface="FlandersArtSans-Regular"/>
                  <a:sym typeface="FlandersArtSans-Regular"/>
                </a:rPr>
                <a:t>OSLO</a:t>
              </a:r>
            </a:p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BE" sz="800" dirty="0">
                  <a:solidFill>
                    <a:schemeClr val="bg1"/>
                  </a:solidFill>
                </a:rPr>
                <a:t>ORGANISATION</a:t>
              </a:r>
              <a:br>
                <a:rPr lang="nl-BE" sz="800" dirty="0">
                  <a:solidFill>
                    <a:schemeClr val="bg1"/>
                  </a:solidFill>
                </a:rPr>
              </a:br>
              <a:r>
                <a:rPr lang="nl-BE" sz="800" dirty="0">
                  <a:solidFill>
                    <a:schemeClr val="bg1"/>
                  </a:solidFill>
                </a:rPr>
                <a:t>VOCABULARY</a:t>
              </a:r>
              <a:endParaRPr kumimoji="0" lang="nl-BE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FlandersArtSans-Regular"/>
                <a:ea typeface="FlandersArtSans-Regular"/>
                <a:cs typeface="FlandersArtSans-Regular"/>
                <a:sym typeface="FlandersArtSans-Regular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6AB3E3-07AA-41BF-B5D5-3C602CC75BF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8438852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landersArtSans-Regular"/>
            <a:ea typeface="FlandersArtSans-Regular"/>
            <a:cs typeface="FlandersArtSans-Regular"/>
            <a:sym typeface="FlandersArtSans-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landersArtSans-Regular"/>
            <a:ea typeface="FlandersArtSans-Regular"/>
            <a:cs typeface="FlandersArtSans-Regular"/>
            <a:sym typeface="FlandersArtSans-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Kantoorthema">
  <a:themeElements>
    <a:clrScheme name="AIVColors">
      <a:dk1>
        <a:srgbClr val="373636"/>
      </a:dk1>
      <a:lt1>
        <a:sysClr val="window" lastClr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VPresentatie.potx" id="{81ACC227-5C3C-4686-ACD1-03699612B9D2}" vid="{18E419DF-67E9-43FC-8E1C-EC9CF74E0548}"/>
    </a:ext>
  </a:extLst>
</a:theme>
</file>

<file path=ppt/theme/theme3.xml><?xml version="1.0" encoding="utf-8"?>
<a:theme xmlns:a="http://schemas.openxmlformats.org/drawingml/2006/main" name="Theme_Vlaamse Overheid">
  <a:themeElements>
    <a:clrScheme name="Vlaamse overheid presentatie">
      <a:dk1>
        <a:srgbClr val="373636"/>
      </a:dk1>
      <a:lt1>
        <a:sysClr val="window" lastClr="FFFFFF"/>
      </a:lt1>
      <a:dk2>
        <a:srgbClr val="6B6B6B"/>
      </a:dk2>
      <a:lt2>
        <a:srgbClr val="F6F5F3"/>
      </a:lt2>
      <a:accent1>
        <a:srgbClr val="FFEB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Vlaamse overheid presentatie">
      <a:majorFont>
        <a:latin typeface="FlandersArtSans-Medium"/>
        <a:ea typeface=""/>
        <a:cs typeface=""/>
      </a:majorFont>
      <a:minorFont>
        <a:latin typeface="FlandersArtSerif-Regular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rmatie Vlaanderen  - Basisppt" id="{2DEF9866-ADE7-074D-8FDD-620FD95C37E3}" vid="{6CC932BE-5234-C549-A330-4D01F28055EB}"/>
    </a:ext>
  </a:extLst>
</a:theme>
</file>

<file path=ppt/theme/theme4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landersArtSans-Regular"/>
            <a:ea typeface="FlandersArtSans-Regular"/>
            <a:cs typeface="FlandersArtSans-Regular"/>
            <a:sym typeface="FlandersArtSans-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landersArtSans-Regular"/>
            <a:ea typeface="FlandersArtSans-Regular"/>
            <a:cs typeface="FlandersArtSans-Regular"/>
            <a:sym typeface="FlandersArtSans-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37C511A6E23947AD14508ECFA660DC" ma:contentTypeVersion="10" ma:contentTypeDescription="Create a new document." ma:contentTypeScope="" ma:versionID="0dac2bd4b9910dbc7ba732ce23202609">
  <xsd:schema xmlns:xsd="http://www.w3.org/2001/XMLSchema" xmlns:xs="http://www.w3.org/2001/XMLSchema" xmlns:p="http://schemas.microsoft.com/office/2006/metadata/properties" xmlns:ns3="5b340481-ff30-4157-987a-05f8c1c3754a" xmlns:ns4="c1fa55ad-f680-4b5e-b0c5-c910667318ab" targetNamespace="http://schemas.microsoft.com/office/2006/metadata/properties" ma:root="true" ma:fieldsID="85b5d4cdc5a71fa11467f17736926f78" ns3:_="" ns4:_="">
    <xsd:import namespace="5b340481-ff30-4157-987a-05f8c1c3754a"/>
    <xsd:import namespace="c1fa55ad-f680-4b5e-b0c5-c910667318a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340481-ff30-4157-987a-05f8c1c3754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fa55ad-f680-4b5e-b0c5-c910667318a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38AF13-011E-486F-8BD0-66514154D91E}">
  <ds:schemaRefs>
    <ds:schemaRef ds:uri="http://purl.org/dc/dcmitype/"/>
    <ds:schemaRef ds:uri="http://schemas.microsoft.com/office/infopath/2007/PartnerControls"/>
    <ds:schemaRef ds:uri="5b340481-ff30-4157-987a-05f8c1c3754a"/>
    <ds:schemaRef ds:uri="http://purl.org/dc/elements/1.1/"/>
    <ds:schemaRef ds:uri="http://schemas.microsoft.com/office/2006/metadata/properties"/>
    <ds:schemaRef ds:uri="http://schemas.microsoft.com/office/2006/documentManagement/types"/>
    <ds:schemaRef ds:uri="c1fa55ad-f680-4b5e-b0c5-c910667318ab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F53185E-0E6B-412F-8C88-88C70DEA39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b340481-ff30-4157-987a-05f8c1c3754a"/>
    <ds:schemaRef ds:uri="c1fa55ad-f680-4b5e-b0c5-c910667318a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036E99D-4421-47D9-92FC-8ED2C98F119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1040</Words>
  <Application>Microsoft Office PowerPoint</Application>
  <PresentationFormat>On-screen Show (4:3)</PresentationFormat>
  <Paragraphs>268</Paragraphs>
  <Slides>32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48" baseType="lpstr">
      <vt:lpstr>Arial</vt:lpstr>
      <vt:lpstr>Calibri</vt:lpstr>
      <vt:lpstr>Flanders Art Sans</vt:lpstr>
      <vt:lpstr>Flanders Art Sans Bold</vt:lpstr>
      <vt:lpstr>FlandersArtSans</vt:lpstr>
      <vt:lpstr>FlandersArtSans-Bold</vt:lpstr>
      <vt:lpstr>FlandersArtSans-Light</vt:lpstr>
      <vt:lpstr>FlandersArtSans-Regular</vt:lpstr>
      <vt:lpstr>FlandersArtSerif-Regular</vt:lpstr>
      <vt:lpstr>Georgia</vt:lpstr>
      <vt:lpstr>Helvetica</vt:lpstr>
      <vt:lpstr>Helvetica Neue</vt:lpstr>
      <vt:lpstr>Wingdings</vt:lpstr>
      <vt:lpstr>Default</vt:lpstr>
      <vt:lpstr>Kantoorthema</vt:lpstr>
      <vt:lpstr>Theme_Vlaamse Overheid</vt:lpstr>
      <vt:lpstr>PowerPoint Presentation</vt:lpstr>
      <vt:lpstr>PowerPoint Presentation</vt:lpstr>
      <vt:lpstr>PowerPoint Presentation</vt:lpstr>
      <vt:lpstr>PowerPoint Presentation</vt:lpstr>
      <vt:lpstr>European context – Once Only </vt:lpstr>
      <vt:lpstr>Local Governments - Once-Only </vt:lpstr>
      <vt:lpstr>Interoperability levels</vt:lpstr>
      <vt:lpstr>Context neutral information</vt:lpstr>
      <vt:lpstr>PowerPoint Presentation</vt:lpstr>
      <vt:lpstr>Process and method</vt:lpstr>
      <vt:lpstr>PowerPoint Presentation</vt:lpstr>
      <vt:lpstr>PowerPoint Presentation</vt:lpstr>
      <vt:lpstr>Mission statement and roles</vt:lpstr>
      <vt:lpstr>Mission statement and roles</vt:lpstr>
      <vt:lpstr>Roadmap</vt:lpstr>
      <vt:lpstr>PowerPoint Presentation</vt:lpstr>
      <vt:lpstr>PowerPoint Presentation</vt:lpstr>
      <vt:lpstr>PowerPoint Presentation</vt:lpstr>
      <vt:lpstr>PowerPoint Presentation</vt:lpstr>
      <vt:lpstr>Open Standards for Linked Organisations (OSLO)  </vt:lpstr>
      <vt:lpstr>Data.Vlaanderen.be</vt:lpstr>
      <vt:lpstr>Data.Vlaanderen.be</vt:lpstr>
      <vt:lpstr>Oslo toolchain</vt:lpstr>
      <vt:lpstr>PowerPoint Presentation</vt:lpstr>
      <vt:lpstr>PowerPoint Presentation</vt:lpstr>
      <vt:lpstr>PowerPoint Presentation</vt:lpstr>
      <vt:lpstr>Roadmap 2019: URIs The Web as a Blueprint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42</cp:revision>
  <dcterms:modified xsi:type="dcterms:W3CDTF">2019-09-13T14:12:10Z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0x0101004737C511A6E23947AD14508ECFA660DC</vt:lpwstr>
  </property>
</Properties>
</file>